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073" r:id="rId2"/>
    <p:sldId id="332" r:id="rId3"/>
    <p:sldId id="257" r:id="rId4"/>
    <p:sldId id="333" r:id="rId5"/>
    <p:sldId id="341" r:id="rId6"/>
    <p:sldId id="342" r:id="rId7"/>
    <p:sldId id="343" r:id="rId8"/>
    <p:sldId id="344" r:id="rId9"/>
    <p:sldId id="2111" r:id="rId10"/>
    <p:sldId id="2137" r:id="rId11"/>
    <p:sldId id="2114" r:id="rId12"/>
    <p:sldId id="2115" r:id="rId13"/>
    <p:sldId id="2089" r:id="rId14"/>
    <p:sldId id="2117" r:id="rId15"/>
    <p:sldId id="2116" r:id="rId16"/>
    <p:sldId id="2118" r:id="rId17"/>
    <p:sldId id="2119" r:id="rId18"/>
    <p:sldId id="2120" r:id="rId19"/>
    <p:sldId id="2121" r:id="rId20"/>
    <p:sldId id="2122" r:id="rId21"/>
    <p:sldId id="2123" r:id="rId22"/>
    <p:sldId id="2124" r:id="rId23"/>
    <p:sldId id="2125" r:id="rId24"/>
    <p:sldId id="2126" r:id="rId25"/>
    <p:sldId id="2127" r:id="rId26"/>
    <p:sldId id="2128" r:id="rId27"/>
    <p:sldId id="2139" r:id="rId28"/>
    <p:sldId id="2140" r:id="rId29"/>
    <p:sldId id="2141" r:id="rId30"/>
    <p:sldId id="2142" r:id="rId31"/>
    <p:sldId id="214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43" autoAdjust="0"/>
    <p:restoredTop sz="95100"/>
  </p:normalViewPr>
  <p:slideViewPr>
    <p:cSldViewPr snapToGrid="0" snapToObjects="1">
      <p:cViewPr varScale="1">
        <p:scale>
          <a:sx n="93" d="100"/>
          <a:sy n="93" d="100"/>
        </p:scale>
        <p:origin x="21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256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F7E701-C475-4BF0-AD58-B7B75474EA59}" type="datetimeFigureOut">
              <a:rPr lang="en-US" smtClean="0"/>
              <a:t>4/5/21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D7F860-14B2-41B3-A447-7D0104F47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519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C1A01-B7A1-8E47-927C-2B5CB88BF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DB049C-18B5-074B-8745-66D861BDE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ECDD0-2863-B148-B2EB-B3A38DA62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CAF8F-7AD2-FA42-84C5-318D156D5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0B31C-6A7E-AC47-B325-C9B85D779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13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016F6-AC0C-C647-AD75-E3B4ED51F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767EA7-45AF-0243-BF7B-D4C005CEE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DE63F-81D7-A646-B511-16288D046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32E5B-6411-E64A-B303-F76AAA35B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C1CD0-54D8-B548-9B88-7F2EA4368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82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DEF147-6588-D442-8788-C8AC771662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D0B315-C31F-EC4A-8136-93178E21D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E0BE1-C01F-6E46-A269-7DA443EED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D63A3-5DCD-EC43-9EAF-7DD9B5661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13A12-0D7D-CF46-B882-186ED518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517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19F47-0C98-DA41-A037-544BA15CA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45520-14C0-704C-9E9E-42FC69346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3B7A5-F4A6-3D41-AEDB-818CFBDC9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79249-E367-8C4B-98DC-83BB276C3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C196B-9B40-B644-A725-8A44FCC28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977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A268C-1F7E-2041-9E41-D898336D7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3F3F74-27FD-D742-B3B2-0BB3E66EE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99A45-AF1B-1F46-B31E-C983A75C2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DBDE1-4C27-2B43-ACBF-589133997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F9FA5-3389-3041-A378-A8B66EB9C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934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0003B-C030-E541-A461-20C46D647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A8F9F-FD86-0E43-8487-D472F037A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1ACB73-CD52-BC4F-8E20-13CCE741F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EBCC0-F1CA-2F48-B118-BFE2397AE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4A65F-E6D6-7F46-98D4-0F998F93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CD01D0-8772-3C4A-AAD2-430359E5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77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886DA-CBFB-A044-9C99-59C68EC55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CD437-B21F-B243-8C00-9AED882E2C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14FA03-739E-FE42-BD25-CDC2AD343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2EED53-F3A3-7B4E-9DEF-76D56E729E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622435-D955-FD4C-94A4-B214B2C030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7A9207-92AC-3C4E-954C-5B5544A61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8FAB49-9BF5-154D-8DEB-32000D446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D6EAB2-208E-F044-8B98-099829B8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790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B1656-682F-D34A-9C36-14257F462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FB600-750A-4A4D-A0BF-9D091A92E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3C52E3-971E-4749-BCAC-CF65F46A9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EEB3FA-3025-114C-88C5-C49E78746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91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81B94D-5105-D04E-9905-75FA3F85A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E246B3-54A0-0945-8C65-F424E2A70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DAB09-495D-1448-B6C4-89C8D7773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7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1322E-D129-7448-899D-75D1DAB9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A0B90-3435-2C4C-A016-EC83DAE9B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991F6F-D6B2-0C46-A4ED-28DD7F852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9007DB-C590-2C48-8B9E-15ED8AE03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662AB-B228-5040-86D6-33C81F572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253D1F-56F7-7548-A092-4258F9E38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49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60D3F-B29D-2C4A-83CF-5CA69E301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1A1CC-DB6E-FD48-8F7F-532B41A4BF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716EDF-3DA9-E74A-A7CC-C0B664FA8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D60671-9D91-BE49-AC51-912FAE331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449F8-FAAA-A347-BFE8-1E33EB695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CFC30-DE65-054C-B4F7-67F89DF2F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49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3929B8-5524-F54C-9518-F3C184859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CC5FD-964E-6F46-8DC7-AF5846B42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62602-3030-A64C-91C7-E5F569E95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B0392-52E7-6247-B7C3-D584153F45EB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4418C-D6A0-C24F-AC23-FCD00ED84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4F043-D3A8-094C-B438-BD59B6D159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2A8E-8CE7-C14E-AB97-5EB148949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80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224034-FFFA-E14B-AEC3-CCCDD496A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4358" y="1769367"/>
            <a:ext cx="3955670" cy="28026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00EFB8-223D-D84B-9792-4D3203B1D537}"/>
              </a:ext>
            </a:extLst>
          </p:cNvPr>
          <p:cNvSpPr txBox="1"/>
          <p:nvPr/>
        </p:nvSpPr>
        <p:spPr>
          <a:xfrm>
            <a:off x="3504772" y="497641"/>
            <a:ext cx="5819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r-PK" sz="7200" b="1" dirty="0">
                <a:ln w="1905"/>
                <a:solidFill>
                  <a:srgbClr val="0070C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noorehuda" pitchFamily="2" charset="-78"/>
                <a:cs typeface="noorehuda" pitchFamily="2" charset="-78"/>
              </a:rPr>
              <a:t>بِسْمِ اللّٰهِ الرَّحْمٰنِ الرَّحِيْمِ</a:t>
            </a:r>
            <a:endParaRPr lang="en-US" sz="7200" b="1" dirty="0">
              <a:ln w="1905"/>
              <a:solidFill>
                <a:srgbClr val="0070C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noorehuda" pitchFamily="2" charset="-78"/>
              <a:cs typeface="noorehuda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AD7C9D-EEB3-B643-8180-B69593D11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25" y="2110346"/>
            <a:ext cx="2827566" cy="21206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8F545E-6697-574F-80D1-B6CC96C7C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9866" y="1697970"/>
            <a:ext cx="3188309" cy="31883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2D2342-A999-9C47-90E3-FB9DE78351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873" y="2182461"/>
            <a:ext cx="2469993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1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No </a:t>
            </a:r>
            <a:r>
              <a:rPr lang="en-US" sz="3000" b="1" dirty="0" err="1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ActionBar</a:t>
            </a:r>
            <a:endParaRPr lang="en-US" sz="3000" b="1" dirty="0">
              <a:solidFill>
                <a:srgbClr val="FFFF00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BC62BC3-AA96-4D29-9C96-C9C1254DE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361" y="1357023"/>
            <a:ext cx="10593278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030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Vector Asset</a:t>
            </a: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996BA6A-A401-4A43-9955-5CBF52E61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142" y="1409037"/>
            <a:ext cx="6969716" cy="475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199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Vector Asset</a:t>
            </a: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996BA6A-A401-4A43-9955-5CBF52E61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142" y="1409037"/>
            <a:ext cx="6969716" cy="475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2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 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Menu Directory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A347546-4AFF-4C32-9EA9-85AFA9550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959" y="1591580"/>
            <a:ext cx="9549502" cy="463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342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 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Menu Directory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829EF33-F2BF-432A-9833-D69FB472E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694" y="1156970"/>
            <a:ext cx="9311278" cy="542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 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Menu Resource File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A6B5092D-CF59-4B05-9C2B-692E6DA46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87" y="1394556"/>
            <a:ext cx="10318443" cy="444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714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337126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 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Menu Resource File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A645E50-41B8-4E34-8ECE-1E0714322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748" y="975969"/>
            <a:ext cx="3368487" cy="578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4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 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Header File in Layout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A986A8F-FFF2-43D8-841E-A4A5919C5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961" y="1114619"/>
            <a:ext cx="9616078" cy="561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292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 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Items in Main  Men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4612C59-6030-4223-9A42-4E4FE1A5F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086" y="1679776"/>
            <a:ext cx="8967818" cy="395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46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 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Items in Group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9E09CA4-76CE-406A-A781-AE377AC2D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086" y="1742077"/>
            <a:ext cx="7258288" cy="394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85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1DAF28-B846-4A42-9354-373DD0F240BD}"/>
              </a:ext>
            </a:extLst>
          </p:cNvPr>
          <p:cNvSpPr/>
          <p:nvPr/>
        </p:nvSpPr>
        <p:spPr>
          <a:xfrm>
            <a:off x="3029804" y="1772222"/>
            <a:ext cx="8415502" cy="281342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82889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80E97-1348-FF4F-882B-1D9B0CE74666}"/>
              </a:ext>
            </a:extLst>
          </p:cNvPr>
          <p:cNvSpPr txBox="1"/>
          <p:nvPr/>
        </p:nvSpPr>
        <p:spPr>
          <a:xfrm>
            <a:off x="3175996" y="2477962"/>
            <a:ext cx="7924526" cy="73866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0" tIns="0" rIns="0" bIns="0" rtlCol="0">
            <a:spAutoFit/>
          </a:bodyPr>
          <a:lstStyle/>
          <a:p>
            <a:pPr lvl="0" algn="ctr" defTabSz="914400"/>
            <a:r>
              <a:rPr lang="en-US" sz="48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Drawer Navigation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342827-5D20-BE46-92FC-0AEEEAA712D3}"/>
              </a:ext>
            </a:extLst>
          </p:cNvPr>
          <p:cNvSpPr/>
          <p:nvPr/>
        </p:nvSpPr>
        <p:spPr>
          <a:xfrm>
            <a:off x="0" y="1772222"/>
            <a:ext cx="2934269" cy="281342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rtlCol="0" anchor="ctr"/>
          <a:lstStyle/>
          <a:p>
            <a:pPr marL="0" marR="0" lvl="0" indent="0" algn="ctr" defTabSz="182889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5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Raleway" panose="020B0503030101060003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94E85CF-53F0-434F-9FE8-DDA0BF6BC404}"/>
              </a:ext>
            </a:extLst>
          </p:cNvPr>
          <p:cNvGrpSpPr/>
          <p:nvPr/>
        </p:nvGrpSpPr>
        <p:grpSpPr>
          <a:xfrm>
            <a:off x="504967" y="2046170"/>
            <a:ext cx="1924334" cy="2265528"/>
            <a:chOff x="7938" y="1588"/>
            <a:chExt cx="3867150" cy="3625850"/>
          </a:xfrm>
          <a:solidFill>
            <a:schemeClr val="bg1"/>
          </a:solidFill>
        </p:grpSpPr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974E205F-9CA7-5A4C-A29B-6688439445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38" y="1588"/>
              <a:ext cx="3867150" cy="3625850"/>
            </a:xfrm>
            <a:custGeom>
              <a:avLst/>
              <a:gdLst>
                <a:gd name="T0" fmla="*/ 1009 w 1028"/>
                <a:gd name="T1" fmla="*/ 212 h 964"/>
                <a:gd name="T2" fmla="*/ 817 w 1028"/>
                <a:gd name="T3" fmla="*/ 19 h 964"/>
                <a:gd name="T4" fmla="*/ 771 w 1028"/>
                <a:gd name="T5" fmla="*/ 0 h 964"/>
                <a:gd name="T6" fmla="*/ 96 w 1028"/>
                <a:gd name="T7" fmla="*/ 0 h 964"/>
                <a:gd name="T8" fmla="*/ 0 w 1028"/>
                <a:gd name="T9" fmla="*/ 96 h 964"/>
                <a:gd name="T10" fmla="*/ 0 w 1028"/>
                <a:gd name="T11" fmla="*/ 868 h 964"/>
                <a:gd name="T12" fmla="*/ 96 w 1028"/>
                <a:gd name="T13" fmla="*/ 964 h 964"/>
                <a:gd name="T14" fmla="*/ 932 w 1028"/>
                <a:gd name="T15" fmla="*/ 964 h 964"/>
                <a:gd name="T16" fmla="*/ 1028 w 1028"/>
                <a:gd name="T17" fmla="*/ 868 h 964"/>
                <a:gd name="T18" fmla="*/ 1028 w 1028"/>
                <a:gd name="T19" fmla="*/ 257 h 964"/>
                <a:gd name="T20" fmla="*/ 1009 w 1028"/>
                <a:gd name="T21" fmla="*/ 212 h 964"/>
                <a:gd name="T22" fmla="*/ 964 w 1028"/>
                <a:gd name="T23" fmla="*/ 868 h 964"/>
                <a:gd name="T24" fmla="*/ 932 w 1028"/>
                <a:gd name="T25" fmla="*/ 900 h 964"/>
                <a:gd name="T26" fmla="*/ 96 w 1028"/>
                <a:gd name="T27" fmla="*/ 900 h 964"/>
                <a:gd name="T28" fmla="*/ 64 w 1028"/>
                <a:gd name="T29" fmla="*/ 868 h 964"/>
                <a:gd name="T30" fmla="*/ 64 w 1028"/>
                <a:gd name="T31" fmla="*/ 96 h 964"/>
                <a:gd name="T32" fmla="*/ 96 w 1028"/>
                <a:gd name="T33" fmla="*/ 64 h 964"/>
                <a:gd name="T34" fmla="*/ 739 w 1028"/>
                <a:gd name="T35" fmla="*/ 64 h 964"/>
                <a:gd name="T36" fmla="*/ 739 w 1028"/>
                <a:gd name="T37" fmla="*/ 193 h 964"/>
                <a:gd name="T38" fmla="*/ 739 w 1028"/>
                <a:gd name="T39" fmla="*/ 193 h 964"/>
                <a:gd name="T40" fmla="*/ 835 w 1028"/>
                <a:gd name="T41" fmla="*/ 289 h 964"/>
                <a:gd name="T42" fmla="*/ 868 w 1028"/>
                <a:gd name="T43" fmla="*/ 289 h 964"/>
                <a:gd name="T44" fmla="*/ 964 w 1028"/>
                <a:gd name="T45" fmla="*/ 289 h 964"/>
                <a:gd name="T46" fmla="*/ 964 w 1028"/>
                <a:gd name="T47" fmla="*/ 868 h 964"/>
                <a:gd name="T48" fmla="*/ 868 w 1028"/>
                <a:gd name="T49" fmla="*/ 257 h 964"/>
                <a:gd name="T50" fmla="*/ 835 w 1028"/>
                <a:gd name="T51" fmla="*/ 257 h 964"/>
                <a:gd name="T52" fmla="*/ 771 w 1028"/>
                <a:gd name="T53" fmla="*/ 193 h 964"/>
                <a:gd name="T54" fmla="*/ 771 w 1028"/>
                <a:gd name="T55" fmla="*/ 193 h 964"/>
                <a:gd name="T56" fmla="*/ 771 w 1028"/>
                <a:gd name="T57" fmla="*/ 64 h 964"/>
                <a:gd name="T58" fmla="*/ 964 w 1028"/>
                <a:gd name="T59" fmla="*/ 257 h 964"/>
                <a:gd name="T60" fmla="*/ 868 w 1028"/>
                <a:gd name="T61" fmla="*/ 257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28" h="964">
                  <a:moveTo>
                    <a:pt x="1009" y="212"/>
                  </a:moveTo>
                  <a:cubicBezTo>
                    <a:pt x="817" y="19"/>
                    <a:pt x="817" y="19"/>
                    <a:pt x="817" y="19"/>
                  </a:cubicBezTo>
                  <a:cubicBezTo>
                    <a:pt x="805" y="7"/>
                    <a:pt x="788" y="0"/>
                    <a:pt x="771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3" y="0"/>
                    <a:pt x="0" y="43"/>
                    <a:pt x="0" y="96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0" y="921"/>
                    <a:pt x="43" y="964"/>
                    <a:pt x="96" y="964"/>
                  </a:cubicBezTo>
                  <a:cubicBezTo>
                    <a:pt x="932" y="964"/>
                    <a:pt x="932" y="964"/>
                    <a:pt x="932" y="964"/>
                  </a:cubicBezTo>
                  <a:cubicBezTo>
                    <a:pt x="985" y="964"/>
                    <a:pt x="1028" y="921"/>
                    <a:pt x="1028" y="868"/>
                  </a:cubicBezTo>
                  <a:cubicBezTo>
                    <a:pt x="1028" y="257"/>
                    <a:pt x="1028" y="257"/>
                    <a:pt x="1028" y="257"/>
                  </a:cubicBezTo>
                  <a:cubicBezTo>
                    <a:pt x="1028" y="240"/>
                    <a:pt x="1022" y="224"/>
                    <a:pt x="1009" y="212"/>
                  </a:cubicBezTo>
                  <a:close/>
                  <a:moveTo>
                    <a:pt x="964" y="868"/>
                  </a:moveTo>
                  <a:cubicBezTo>
                    <a:pt x="964" y="885"/>
                    <a:pt x="950" y="900"/>
                    <a:pt x="932" y="900"/>
                  </a:cubicBezTo>
                  <a:cubicBezTo>
                    <a:pt x="96" y="900"/>
                    <a:pt x="96" y="900"/>
                    <a:pt x="96" y="900"/>
                  </a:cubicBezTo>
                  <a:cubicBezTo>
                    <a:pt x="79" y="900"/>
                    <a:pt x="64" y="885"/>
                    <a:pt x="64" y="868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64" y="79"/>
                    <a:pt x="79" y="64"/>
                    <a:pt x="96" y="64"/>
                  </a:cubicBezTo>
                  <a:cubicBezTo>
                    <a:pt x="739" y="64"/>
                    <a:pt x="739" y="64"/>
                    <a:pt x="739" y="64"/>
                  </a:cubicBezTo>
                  <a:cubicBezTo>
                    <a:pt x="739" y="193"/>
                    <a:pt x="739" y="193"/>
                    <a:pt x="739" y="193"/>
                  </a:cubicBezTo>
                  <a:cubicBezTo>
                    <a:pt x="739" y="193"/>
                    <a:pt x="739" y="193"/>
                    <a:pt x="739" y="193"/>
                  </a:cubicBezTo>
                  <a:cubicBezTo>
                    <a:pt x="739" y="246"/>
                    <a:pt x="782" y="289"/>
                    <a:pt x="835" y="289"/>
                  </a:cubicBezTo>
                  <a:cubicBezTo>
                    <a:pt x="868" y="289"/>
                    <a:pt x="868" y="289"/>
                    <a:pt x="868" y="289"/>
                  </a:cubicBezTo>
                  <a:cubicBezTo>
                    <a:pt x="964" y="289"/>
                    <a:pt x="964" y="289"/>
                    <a:pt x="964" y="289"/>
                  </a:cubicBezTo>
                  <a:lnTo>
                    <a:pt x="964" y="868"/>
                  </a:lnTo>
                  <a:close/>
                  <a:moveTo>
                    <a:pt x="868" y="257"/>
                  </a:moveTo>
                  <a:cubicBezTo>
                    <a:pt x="835" y="257"/>
                    <a:pt x="835" y="257"/>
                    <a:pt x="835" y="257"/>
                  </a:cubicBezTo>
                  <a:cubicBezTo>
                    <a:pt x="800" y="257"/>
                    <a:pt x="771" y="228"/>
                    <a:pt x="771" y="193"/>
                  </a:cubicBezTo>
                  <a:cubicBezTo>
                    <a:pt x="771" y="193"/>
                    <a:pt x="771" y="193"/>
                    <a:pt x="771" y="193"/>
                  </a:cubicBezTo>
                  <a:cubicBezTo>
                    <a:pt x="771" y="64"/>
                    <a:pt x="771" y="64"/>
                    <a:pt x="771" y="64"/>
                  </a:cubicBezTo>
                  <a:cubicBezTo>
                    <a:pt x="964" y="257"/>
                    <a:pt x="964" y="257"/>
                    <a:pt x="964" y="257"/>
                  </a:cubicBezTo>
                  <a:lnTo>
                    <a:pt x="868" y="2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9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E73391AE-3AFA-EB46-8240-1C1C24D87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863" y="727076"/>
              <a:ext cx="727075" cy="120650"/>
            </a:xfrm>
            <a:custGeom>
              <a:avLst/>
              <a:gdLst>
                <a:gd name="T0" fmla="*/ 16 w 193"/>
                <a:gd name="T1" fmla="*/ 32 h 32"/>
                <a:gd name="T2" fmla="*/ 177 w 193"/>
                <a:gd name="T3" fmla="*/ 32 h 32"/>
                <a:gd name="T4" fmla="*/ 193 w 193"/>
                <a:gd name="T5" fmla="*/ 16 h 32"/>
                <a:gd name="T6" fmla="*/ 177 w 193"/>
                <a:gd name="T7" fmla="*/ 0 h 32"/>
                <a:gd name="T8" fmla="*/ 16 w 193"/>
                <a:gd name="T9" fmla="*/ 0 h 32"/>
                <a:gd name="T10" fmla="*/ 0 w 193"/>
                <a:gd name="T11" fmla="*/ 16 h 32"/>
                <a:gd name="T12" fmla="*/ 16 w 193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32">
                  <a:moveTo>
                    <a:pt x="16" y="32"/>
                  </a:moveTo>
                  <a:cubicBezTo>
                    <a:pt x="177" y="32"/>
                    <a:pt x="177" y="32"/>
                    <a:pt x="177" y="32"/>
                  </a:cubicBezTo>
                  <a:cubicBezTo>
                    <a:pt x="186" y="32"/>
                    <a:pt x="193" y="25"/>
                    <a:pt x="193" y="16"/>
                  </a:cubicBezTo>
                  <a:cubicBezTo>
                    <a:pt x="193" y="7"/>
                    <a:pt x="186" y="0"/>
                    <a:pt x="17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9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A088072-0018-874C-90FA-7AACCC661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863" y="1089026"/>
              <a:ext cx="727075" cy="120650"/>
            </a:xfrm>
            <a:custGeom>
              <a:avLst/>
              <a:gdLst>
                <a:gd name="T0" fmla="*/ 16 w 193"/>
                <a:gd name="T1" fmla="*/ 32 h 32"/>
                <a:gd name="T2" fmla="*/ 177 w 193"/>
                <a:gd name="T3" fmla="*/ 32 h 32"/>
                <a:gd name="T4" fmla="*/ 193 w 193"/>
                <a:gd name="T5" fmla="*/ 16 h 32"/>
                <a:gd name="T6" fmla="*/ 177 w 193"/>
                <a:gd name="T7" fmla="*/ 0 h 32"/>
                <a:gd name="T8" fmla="*/ 16 w 193"/>
                <a:gd name="T9" fmla="*/ 0 h 32"/>
                <a:gd name="T10" fmla="*/ 0 w 193"/>
                <a:gd name="T11" fmla="*/ 16 h 32"/>
                <a:gd name="T12" fmla="*/ 16 w 193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32">
                  <a:moveTo>
                    <a:pt x="16" y="32"/>
                  </a:moveTo>
                  <a:cubicBezTo>
                    <a:pt x="177" y="32"/>
                    <a:pt x="177" y="32"/>
                    <a:pt x="177" y="32"/>
                  </a:cubicBezTo>
                  <a:cubicBezTo>
                    <a:pt x="186" y="32"/>
                    <a:pt x="193" y="25"/>
                    <a:pt x="193" y="16"/>
                  </a:cubicBezTo>
                  <a:cubicBezTo>
                    <a:pt x="193" y="7"/>
                    <a:pt x="186" y="0"/>
                    <a:pt x="17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9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5D242AE2-4E70-2142-9F31-E99863316A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863" y="1454151"/>
              <a:ext cx="1573213" cy="120650"/>
            </a:xfrm>
            <a:custGeom>
              <a:avLst/>
              <a:gdLst>
                <a:gd name="T0" fmla="*/ 0 w 418"/>
                <a:gd name="T1" fmla="*/ 16 h 32"/>
                <a:gd name="T2" fmla="*/ 16 w 418"/>
                <a:gd name="T3" fmla="*/ 32 h 32"/>
                <a:gd name="T4" fmla="*/ 402 w 418"/>
                <a:gd name="T5" fmla="*/ 32 h 32"/>
                <a:gd name="T6" fmla="*/ 418 w 418"/>
                <a:gd name="T7" fmla="*/ 16 h 32"/>
                <a:gd name="T8" fmla="*/ 402 w 418"/>
                <a:gd name="T9" fmla="*/ 0 h 32"/>
                <a:gd name="T10" fmla="*/ 16 w 418"/>
                <a:gd name="T11" fmla="*/ 0 h 32"/>
                <a:gd name="T12" fmla="*/ 0 w 418"/>
                <a:gd name="T13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8" h="32">
                  <a:moveTo>
                    <a:pt x="0" y="16"/>
                  </a:moveTo>
                  <a:cubicBezTo>
                    <a:pt x="0" y="25"/>
                    <a:pt x="7" y="32"/>
                    <a:pt x="16" y="32"/>
                  </a:cubicBezTo>
                  <a:cubicBezTo>
                    <a:pt x="402" y="32"/>
                    <a:pt x="402" y="32"/>
                    <a:pt x="402" y="32"/>
                  </a:cubicBezTo>
                  <a:cubicBezTo>
                    <a:pt x="411" y="32"/>
                    <a:pt x="418" y="25"/>
                    <a:pt x="418" y="16"/>
                  </a:cubicBezTo>
                  <a:cubicBezTo>
                    <a:pt x="418" y="7"/>
                    <a:pt x="411" y="0"/>
                    <a:pt x="40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9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015DE074-57E5-DC48-AB33-E7F5E6319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713" y="2176463"/>
              <a:ext cx="2900363" cy="123825"/>
            </a:xfrm>
            <a:custGeom>
              <a:avLst/>
              <a:gdLst>
                <a:gd name="T0" fmla="*/ 755 w 771"/>
                <a:gd name="T1" fmla="*/ 0 h 33"/>
                <a:gd name="T2" fmla="*/ 16 w 771"/>
                <a:gd name="T3" fmla="*/ 0 h 33"/>
                <a:gd name="T4" fmla="*/ 0 w 771"/>
                <a:gd name="T5" fmla="*/ 16 h 33"/>
                <a:gd name="T6" fmla="*/ 16 w 771"/>
                <a:gd name="T7" fmla="*/ 33 h 33"/>
                <a:gd name="T8" fmla="*/ 755 w 771"/>
                <a:gd name="T9" fmla="*/ 33 h 33"/>
                <a:gd name="T10" fmla="*/ 771 w 771"/>
                <a:gd name="T11" fmla="*/ 16 h 33"/>
                <a:gd name="T12" fmla="*/ 755 w 771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1" h="33">
                  <a:moveTo>
                    <a:pt x="755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6"/>
                  </a:cubicBezTo>
                  <a:cubicBezTo>
                    <a:pt x="0" y="25"/>
                    <a:pt x="7" y="33"/>
                    <a:pt x="16" y="33"/>
                  </a:cubicBezTo>
                  <a:cubicBezTo>
                    <a:pt x="755" y="33"/>
                    <a:pt x="755" y="33"/>
                    <a:pt x="755" y="33"/>
                  </a:cubicBezTo>
                  <a:cubicBezTo>
                    <a:pt x="764" y="33"/>
                    <a:pt x="771" y="25"/>
                    <a:pt x="771" y="16"/>
                  </a:cubicBezTo>
                  <a:cubicBezTo>
                    <a:pt x="771" y="8"/>
                    <a:pt x="764" y="0"/>
                    <a:pt x="7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9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C820B8C6-1328-9540-9FBC-8C8B620953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713" y="2541588"/>
              <a:ext cx="2900363" cy="119063"/>
            </a:xfrm>
            <a:custGeom>
              <a:avLst/>
              <a:gdLst>
                <a:gd name="T0" fmla="*/ 755 w 771"/>
                <a:gd name="T1" fmla="*/ 0 h 32"/>
                <a:gd name="T2" fmla="*/ 16 w 771"/>
                <a:gd name="T3" fmla="*/ 0 h 32"/>
                <a:gd name="T4" fmla="*/ 0 w 771"/>
                <a:gd name="T5" fmla="*/ 16 h 32"/>
                <a:gd name="T6" fmla="*/ 16 w 771"/>
                <a:gd name="T7" fmla="*/ 32 h 32"/>
                <a:gd name="T8" fmla="*/ 755 w 771"/>
                <a:gd name="T9" fmla="*/ 32 h 32"/>
                <a:gd name="T10" fmla="*/ 771 w 771"/>
                <a:gd name="T11" fmla="*/ 16 h 32"/>
                <a:gd name="T12" fmla="*/ 755 w 771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1" h="32">
                  <a:moveTo>
                    <a:pt x="755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755" y="32"/>
                    <a:pt x="755" y="32"/>
                    <a:pt x="755" y="32"/>
                  </a:cubicBezTo>
                  <a:cubicBezTo>
                    <a:pt x="764" y="32"/>
                    <a:pt x="771" y="25"/>
                    <a:pt x="771" y="16"/>
                  </a:cubicBezTo>
                  <a:cubicBezTo>
                    <a:pt x="771" y="7"/>
                    <a:pt x="764" y="0"/>
                    <a:pt x="7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9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B810E82-E8F6-304E-9520-F0D406D87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713" y="2901951"/>
              <a:ext cx="2900363" cy="120650"/>
            </a:xfrm>
            <a:custGeom>
              <a:avLst/>
              <a:gdLst>
                <a:gd name="T0" fmla="*/ 755 w 771"/>
                <a:gd name="T1" fmla="*/ 0 h 32"/>
                <a:gd name="T2" fmla="*/ 16 w 771"/>
                <a:gd name="T3" fmla="*/ 0 h 32"/>
                <a:gd name="T4" fmla="*/ 0 w 771"/>
                <a:gd name="T5" fmla="*/ 16 h 32"/>
                <a:gd name="T6" fmla="*/ 16 w 771"/>
                <a:gd name="T7" fmla="*/ 32 h 32"/>
                <a:gd name="T8" fmla="*/ 755 w 771"/>
                <a:gd name="T9" fmla="*/ 32 h 32"/>
                <a:gd name="T10" fmla="*/ 771 w 771"/>
                <a:gd name="T11" fmla="*/ 16 h 32"/>
                <a:gd name="T12" fmla="*/ 755 w 771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1" h="32">
                  <a:moveTo>
                    <a:pt x="755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755" y="32"/>
                    <a:pt x="755" y="32"/>
                    <a:pt x="755" y="32"/>
                  </a:cubicBezTo>
                  <a:cubicBezTo>
                    <a:pt x="764" y="32"/>
                    <a:pt x="771" y="25"/>
                    <a:pt x="771" y="16"/>
                  </a:cubicBezTo>
                  <a:cubicBezTo>
                    <a:pt x="771" y="7"/>
                    <a:pt x="764" y="0"/>
                    <a:pt x="7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9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0854631B-FDF6-BA4A-87A0-DEEA52C1D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713" y="1814513"/>
              <a:ext cx="2900363" cy="120650"/>
            </a:xfrm>
            <a:custGeom>
              <a:avLst/>
              <a:gdLst>
                <a:gd name="T0" fmla="*/ 755 w 771"/>
                <a:gd name="T1" fmla="*/ 0 h 32"/>
                <a:gd name="T2" fmla="*/ 16 w 771"/>
                <a:gd name="T3" fmla="*/ 0 h 32"/>
                <a:gd name="T4" fmla="*/ 0 w 771"/>
                <a:gd name="T5" fmla="*/ 16 h 32"/>
                <a:gd name="T6" fmla="*/ 16 w 771"/>
                <a:gd name="T7" fmla="*/ 32 h 32"/>
                <a:gd name="T8" fmla="*/ 755 w 771"/>
                <a:gd name="T9" fmla="*/ 32 h 32"/>
                <a:gd name="T10" fmla="*/ 771 w 771"/>
                <a:gd name="T11" fmla="*/ 16 h 32"/>
                <a:gd name="T12" fmla="*/ 755 w 771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1" h="32">
                  <a:moveTo>
                    <a:pt x="755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755" y="32"/>
                    <a:pt x="755" y="32"/>
                    <a:pt x="755" y="32"/>
                  </a:cubicBezTo>
                  <a:cubicBezTo>
                    <a:pt x="764" y="32"/>
                    <a:pt x="771" y="25"/>
                    <a:pt x="771" y="16"/>
                  </a:cubicBezTo>
                  <a:cubicBezTo>
                    <a:pt x="771" y="7"/>
                    <a:pt x="764" y="0"/>
                    <a:pt x="7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9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EF051657-8A7E-2A48-BE8C-0D8E6225AE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713" y="608013"/>
              <a:ext cx="1087438" cy="966788"/>
            </a:xfrm>
            <a:custGeom>
              <a:avLst/>
              <a:gdLst>
                <a:gd name="T0" fmla="*/ 32 w 289"/>
                <a:gd name="T1" fmla="*/ 257 h 257"/>
                <a:gd name="T2" fmla="*/ 257 w 289"/>
                <a:gd name="T3" fmla="*/ 257 h 257"/>
                <a:gd name="T4" fmla="*/ 289 w 289"/>
                <a:gd name="T5" fmla="*/ 225 h 257"/>
                <a:gd name="T6" fmla="*/ 289 w 289"/>
                <a:gd name="T7" fmla="*/ 32 h 257"/>
                <a:gd name="T8" fmla="*/ 257 w 289"/>
                <a:gd name="T9" fmla="*/ 0 h 257"/>
                <a:gd name="T10" fmla="*/ 32 w 289"/>
                <a:gd name="T11" fmla="*/ 0 h 257"/>
                <a:gd name="T12" fmla="*/ 0 w 289"/>
                <a:gd name="T13" fmla="*/ 32 h 257"/>
                <a:gd name="T14" fmla="*/ 0 w 289"/>
                <a:gd name="T15" fmla="*/ 225 h 257"/>
                <a:gd name="T16" fmla="*/ 32 w 289"/>
                <a:gd name="T17" fmla="*/ 257 h 257"/>
                <a:gd name="T18" fmla="*/ 64 w 289"/>
                <a:gd name="T19" fmla="*/ 64 h 257"/>
                <a:gd name="T20" fmla="*/ 224 w 289"/>
                <a:gd name="T21" fmla="*/ 64 h 257"/>
                <a:gd name="T22" fmla="*/ 224 w 289"/>
                <a:gd name="T23" fmla="*/ 192 h 257"/>
                <a:gd name="T24" fmla="*/ 64 w 289"/>
                <a:gd name="T25" fmla="*/ 192 h 257"/>
                <a:gd name="T26" fmla="*/ 64 w 289"/>
                <a:gd name="T27" fmla="*/ 64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9" h="257">
                  <a:moveTo>
                    <a:pt x="32" y="257"/>
                  </a:moveTo>
                  <a:cubicBezTo>
                    <a:pt x="257" y="257"/>
                    <a:pt x="257" y="257"/>
                    <a:pt x="257" y="257"/>
                  </a:cubicBezTo>
                  <a:cubicBezTo>
                    <a:pt x="274" y="257"/>
                    <a:pt x="289" y="242"/>
                    <a:pt x="289" y="225"/>
                  </a:cubicBezTo>
                  <a:cubicBezTo>
                    <a:pt x="289" y="32"/>
                    <a:pt x="289" y="32"/>
                    <a:pt x="289" y="32"/>
                  </a:cubicBezTo>
                  <a:cubicBezTo>
                    <a:pt x="289" y="14"/>
                    <a:pt x="274" y="0"/>
                    <a:pt x="25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225"/>
                    <a:pt x="0" y="225"/>
                    <a:pt x="0" y="225"/>
                  </a:cubicBezTo>
                  <a:cubicBezTo>
                    <a:pt x="0" y="242"/>
                    <a:pt x="14" y="257"/>
                    <a:pt x="32" y="257"/>
                  </a:cubicBezTo>
                  <a:close/>
                  <a:moveTo>
                    <a:pt x="64" y="64"/>
                  </a:moveTo>
                  <a:cubicBezTo>
                    <a:pt x="224" y="64"/>
                    <a:pt x="224" y="64"/>
                    <a:pt x="224" y="64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64" y="192"/>
                    <a:pt x="64" y="192"/>
                    <a:pt x="64" y="192"/>
                  </a:cubicBezTo>
                  <a:lnTo>
                    <a:pt x="64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9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71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 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Item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46465C7-6D32-4737-829A-08F09A953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639" y="1476624"/>
            <a:ext cx="8769036" cy="497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47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Item 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874868E-73F6-44C3-AB39-F1C2FC46C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061" y="1546772"/>
            <a:ext cx="8754687" cy="501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Navigation Drawer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144EABE5-52CB-4420-8B80-80CB1138E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557" y="1235827"/>
            <a:ext cx="2829320" cy="504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22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Header File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E472EA5-62BD-4C83-910B-B1B703F8E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086" y="975970"/>
            <a:ext cx="9897856" cy="573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929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Dependency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53F2552-5757-46AB-A9E8-83BFCDB0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086" y="1750990"/>
            <a:ext cx="9550914" cy="4059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091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3541" y="299417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Add  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Navigation view 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ABA9BA1-0ED5-490D-8776-85B75C6CB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87" y="1609471"/>
            <a:ext cx="9311817" cy="3784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11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Navigation view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B9699DB-F442-4715-B86E-06499DECB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366" y="1095853"/>
            <a:ext cx="2991267" cy="501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200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Toolbar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DDB9302-C22E-5E43-A481-5B60353F8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6" y="1091818"/>
            <a:ext cx="10083475" cy="576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97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 err="1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NavigationView</a:t>
            </a:r>
            <a:endParaRPr lang="en-US" sz="3000" b="1" dirty="0">
              <a:solidFill>
                <a:prstClr val="white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9B63412-93EC-8046-A53F-C51AFA631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72" y="1114619"/>
            <a:ext cx="10068792" cy="475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177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Code 1</a:t>
            </a: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E2D2C7E-F11B-3348-975D-F1C22AE22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" y="981236"/>
            <a:ext cx="10907568" cy="541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30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95347E-41C0-AF4A-8532-D8BF8C98AFED}"/>
              </a:ext>
            </a:extLst>
          </p:cNvPr>
          <p:cNvSpPr/>
          <p:nvPr/>
        </p:nvSpPr>
        <p:spPr>
          <a:xfrm>
            <a:off x="0" y="-1"/>
            <a:ext cx="12192000" cy="1882483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36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Mobile Computing</a:t>
            </a:r>
            <a:endParaRPr lang="en-US" sz="1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998D376-008C-1841-838D-7554FF24DCC0}"/>
              </a:ext>
            </a:extLst>
          </p:cNvPr>
          <p:cNvCxnSpPr/>
          <p:nvPr/>
        </p:nvCxnSpPr>
        <p:spPr>
          <a:xfrm>
            <a:off x="0" y="1723869"/>
            <a:ext cx="12192000" cy="0"/>
          </a:xfrm>
          <a:prstGeom prst="line">
            <a:avLst/>
          </a:prstGeom>
          <a:ln w="82550">
            <a:solidFill>
              <a:srgbClr val="FFFF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BBCBB9-7929-F446-8AFE-2E3D99AA61AC}"/>
              </a:ext>
            </a:extLst>
          </p:cNvPr>
          <p:cNvSpPr txBox="1"/>
          <p:nvPr/>
        </p:nvSpPr>
        <p:spPr>
          <a:xfrm>
            <a:off x="3600137" y="446436"/>
            <a:ext cx="49917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Mobile Computing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371224-C56E-3A40-BFB3-7FD4455FFB9A}"/>
              </a:ext>
            </a:extLst>
          </p:cNvPr>
          <p:cNvSpPr/>
          <p:nvPr/>
        </p:nvSpPr>
        <p:spPr>
          <a:xfrm>
            <a:off x="0" y="2161083"/>
            <a:ext cx="5177790" cy="165671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b="1" dirty="0">
                <a:solidFill>
                  <a:srgbClr val="FFFFFF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LECTURE 12 </a:t>
            </a:r>
            <a:br>
              <a:rPr lang="en-US" sz="2800" b="1" dirty="0">
                <a:solidFill>
                  <a:srgbClr val="FFFFFF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28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Drawer Navigation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indent="457200">
              <a:lnSpc>
                <a:spcPct val="115000"/>
              </a:lnSpc>
              <a:spcAft>
                <a:spcPts val="1000"/>
              </a:spcAft>
            </a:pPr>
            <a:endParaRPr lang="en-US" sz="2400" dirty="0">
              <a:effectLst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80B8259-A017-594B-AC42-673A1176199F}"/>
              </a:ext>
            </a:extLst>
          </p:cNvPr>
          <p:cNvGrpSpPr/>
          <p:nvPr/>
        </p:nvGrpSpPr>
        <p:grpSpPr>
          <a:xfrm>
            <a:off x="0" y="4065136"/>
            <a:ext cx="12336905" cy="2792864"/>
            <a:chOff x="0" y="0"/>
            <a:chExt cx="7995920" cy="3729355"/>
          </a:xfrm>
        </p:grpSpPr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E34BD8E9-9C77-F749-BBA2-58CC25C19DAB}"/>
                </a:ext>
              </a:extLst>
            </p:cNvPr>
            <p:cNvSpPr/>
            <p:nvPr/>
          </p:nvSpPr>
          <p:spPr>
            <a:xfrm flipH="1">
              <a:off x="0" y="0"/>
              <a:ext cx="7995920" cy="3729355"/>
            </a:xfrm>
            <a:custGeom>
              <a:avLst/>
              <a:gdLst>
                <a:gd name="connsiteX0" fmla="*/ 0 w 7896860"/>
                <a:gd name="connsiteY0" fmla="*/ 0 h 1786255"/>
                <a:gd name="connsiteX1" fmla="*/ 7896860 w 7896860"/>
                <a:gd name="connsiteY1" fmla="*/ 0 h 1786255"/>
                <a:gd name="connsiteX2" fmla="*/ 7896860 w 7896860"/>
                <a:gd name="connsiteY2" fmla="*/ 1786255 h 1786255"/>
                <a:gd name="connsiteX3" fmla="*/ 0 w 7896860"/>
                <a:gd name="connsiteY3" fmla="*/ 1786255 h 1786255"/>
                <a:gd name="connsiteX4" fmla="*/ 0 w 7896860"/>
                <a:gd name="connsiteY4" fmla="*/ 0 h 1786255"/>
                <a:gd name="connsiteX0" fmla="*/ 99296 w 7996156"/>
                <a:gd name="connsiteY0" fmla="*/ 0 h 1786255"/>
                <a:gd name="connsiteX1" fmla="*/ 229924 w 7996156"/>
                <a:gd name="connsiteY1" fmla="*/ 1515118 h 1786255"/>
                <a:gd name="connsiteX2" fmla="*/ 7996156 w 7996156"/>
                <a:gd name="connsiteY2" fmla="*/ 0 h 1786255"/>
                <a:gd name="connsiteX3" fmla="*/ 7996156 w 7996156"/>
                <a:gd name="connsiteY3" fmla="*/ 1786255 h 1786255"/>
                <a:gd name="connsiteX4" fmla="*/ 99296 w 7996156"/>
                <a:gd name="connsiteY4" fmla="*/ 1786255 h 1786255"/>
                <a:gd name="connsiteX5" fmla="*/ 99296 w 7996156"/>
                <a:gd name="connsiteY5" fmla="*/ 0 h 178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96156" h="1786255">
                  <a:moveTo>
                    <a:pt x="99296" y="0"/>
                  </a:moveTo>
                  <a:cubicBezTo>
                    <a:pt x="839524" y="0"/>
                    <a:pt x="-510304" y="1515118"/>
                    <a:pt x="229924" y="1515118"/>
                  </a:cubicBezTo>
                  <a:lnTo>
                    <a:pt x="7996156" y="0"/>
                  </a:lnTo>
                  <a:lnTo>
                    <a:pt x="7996156" y="1786255"/>
                  </a:lnTo>
                  <a:lnTo>
                    <a:pt x="99296" y="1786255"/>
                  </a:lnTo>
                  <a:lnTo>
                    <a:pt x="99296" y="0"/>
                  </a:lnTo>
                  <a:close/>
                </a:path>
              </a:pathLst>
            </a:cu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640080">
                <a:lnSpc>
                  <a:spcPct val="115000"/>
                </a:lnSpc>
                <a:spcAft>
                  <a:spcPts val="1000"/>
                </a:spcAft>
              </a:pPr>
              <a:r>
                <a:rPr lang="en-US" sz="26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 </a:t>
              </a:r>
              <a:endPara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  <a:p>
              <a:pPr marL="640080">
                <a:lnSpc>
                  <a:spcPct val="115000"/>
                </a:lnSpc>
                <a:spcAft>
                  <a:spcPts val="1000"/>
                </a:spcAft>
              </a:pPr>
              <a:r>
                <a:rPr lang="en-US" sz="26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 </a:t>
              </a:r>
              <a:endPara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  <a:p>
              <a:pPr marL="640080">
                <a:lnSpc>
                  <a:spcPct val="115000"/>
                </a:lnSpc>
                <a:spcAft>
                  <a:spcPts val="1000"/>
                </a:spcAft>
              </a:pPr>
              <a:r>
                <a:rPr lang="en-US" sz="26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Instructor:</a:t>
              </a:r>
              <a:endPara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  <a:p>
              <a:pPr marL="640080">
                <a:lnSpc>
                  <a:spcPct val="115000"/>
                </a:lnSpc>
                <a:spcAft>
                  <a:spcPts val="1000"/>
                </a:spcAft>
              </a:pPr>
              <a:r>
                <a:rPr lang="en-US" sz="26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 </a:t>
              </a:r>
              <a:endPara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  <a:p>
              <a:pPr marL="640080">
                <a:lnSpc>
                  <a:spcPct val="115000"/>
                </a:lnSpc>
                <a:spcAft>
                  <a:spcPts val="1000"/>
                </a:spcAft>
              </a:pPr>
              <a:r>
                <a:rPr lang="en-US" sz="26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Maulana Haq Nawaz</a:t>
              </a:r>
              <a:endPara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 </a:t>
              </a:r>
              <a:endPara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 </a:t>
              </a:r>
              <a:endPara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709B020-5E28-1441-894C-1712C63F4E31}"/>
                </a:ext>
              </a:extLst>
            </p:cNvPr>
            <p:cNvCxnSpPr>
              <a:cxnSpLocks/>
            </p:cNvCxnSpPr>
            <p:nvPr/>
          </p:nvCxnSpPr>
          <p:spPr>
            <a:xfrm>
              <a:off x="106878" y="249382"/>
              <a:ext cx="7795125" cy="3149698"/>
            </a:xfrm>
            <a:prstGeom prst="line">
              <a:avLst/>
            </a:prstGeom>
            <a:noFill/>
            <a:ln w="76200" cap="flat" cmpd="sng" algn="ctr">
              <a:solidFill>
                <a:srgbClr val="FCF600"/>
              </a:solidFill>
              <a:prstDash val="solid"/>
            </a:ln>
            <a:effectLst/>
          </p:spPr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9D38CD-5AF9-1742-9074-FA92EB4C4344}"/>
              </a:ext>
            </a:extLst>
          </p:cNvPr>
          <p:cNvGrpSpPr/>
          <p:nvPr/>
        </p:nvGrpSpPr>
        <p:grpSpPr>
          <a:xfrm>
            <a:off x="9935714" y="4291059"/>
            <a:ext cx="1649096" cy="1630680"/>
            <a:chOff x="0" y="0"/>
            <a:chExt cx="1649730" cy="163068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E466CE-AF45-CD42-925F-4BA7BE89BB59}"/>
                </a:ext>
              </a:extLst>
            </p:cNvPr>
            <p:cNvGrpSpPr/>
            <p:nvPr/>
          </p:nvGrpSpPr>
          <p:grpSpPr>
            <a:xfrm>
              <a:off x="1009650" y="495300"/>
              <a:ext cx="640080" cy="640080"/>
              <a:chOff x="0" y="0"/>
              <a:chExt cx="640080" cy="640080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2426295-290B-0F4D-8910-146FC1437DDD}"/>
                  </a:ext>
                </a:extLst>
              </p:cNvPr>
              <p:cNvSpPr/>
              <p:nvPr/>
            </p:nvSpPr>
            <p:spPr>
              <a:xfrm rot="2693454">
                <a:off x="47625" y="47625"/>
                <a:ext cx="548640" cy="548640"/>
              </a:xfrm>
              <a:prstGeom prst="rect">
                <a:avLst/>
              </a:prstGeom>
              <a:solidFill>
                <a:srgbClr val="FCF600"/>
              </a:solidFill>
              <a:ln w="25400" cap="flat" cmpd="sng" algn="ctr">
                <a:solidFill>
                  <a:srgbClr val="FCF600"/>
                </a:solidFill>
                <a:prstDash val="solid"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6848CC1-ACEC-4F40-BF57-3A6D7AE7BC59}"/>
                  </a:ext>
                </a:extLst>
              </p:cNvPr>
              <p:cNvSpPr/>
              <p:nvPr/>
            </p:nvSpPr>
            <p:spPr>
              <a:xfrm rot="2693454">
                <a:off x="0" y="0"/>
                <a:ext cx="640080" cy="640080"/>
              </a:xfrm>
              <a:prstGeom prst="rect">
                <a:avLst/>
              </a:prstGeom>
              <a:noFill/>
              <a:ln w="25400" cap="flat" cmpd="sng" algn="ctr">
                <a:solidFill>
                  <a:srgbClr val="FCF600"/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7CDA5E5-7CC9-9A4C-B23D-7FA82ACA85C5}"/>
                </a:ext>
              </a:extLst>
            </p:cNvPr>
            <p:cNvGrpSpPr/>
            <p:nvPr/>
          </p:nvGrpSpPr>
          <p:grpSpPr>
            <a:xfrm>
              <a:off x="0" y="495300"/>
              <a:ext cx="640080" cy="640080"/>
              <a:chOff x="0" y="0"/>
              <a:chExt cx="640080" cy="64008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4C649A1-D6D3-994C-BC1D-AF993332817B}"/>
                  </a:ext>
                </a:extLst>
              </p:cNvPr>
              <p:cNvSpPr/>
              <p:nvPr/>
            </p:nvSpPr>
            <p:spPr>
              <a:xfrm rot="2693454">
                <a:off x="47625" y="47625"/>
                <a:ext cx="548640" cy="548640"/>
              </a:xfrm>
              <a:prstGeom prst="rect">
                <a:avLst/>
              </a:prstGeom>
              <a:solidFill>
                <a:srgbClr val="222A35"/>
              </a:solidFill>
              <a:ln w="25400" cap="flat" cmpd="sng" algn="ctr">
                <a:solidFill>
                  <a:srgbClr val="8064A2">
                    <a:lumMod val="50000"/>
                  </a:srgbClr>
                </a:solidFill>
                <a:prstDash val="solid"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6C70D63-42BE-F644-BDE2-90CFB256EBB3}"/>
                  </a:ext>
                </a:extLst>
              </p:cNvPr>
              <p:cNvSpPr/>
              <p:nvPr/>
            </p:nvSpPr>
            <p:spPr>
              <a:xfrm rot="2693454">
                <a:off x="0" y="0"/>
                <a:ext cx="640080" cy="640080"/>
              </a:xfrm>
              <a:prstGeom prst="rect">
                <a:avLst/>
              </a:prstGeom>
              <a:noFill/>
              <a:ln w="25400" cap="flat" cmpd="sng" algn="ctr">
                <a:solidFill>
                  <a:srgbClr val="8064A2">
                    <a:lumMod val="75000"/>
                  </a:srgbClr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649049B-2C08-1E4C-BB46-82182DD31D69}"/>
                </a:ext>
              </a:extLst>
            </p:cNvPr>
            <p:cNvGrpSpPr/>
            <p:nvPr/>
          </p:nvGrpSpPr>
          <p:grpSpPr>
            <a:xfrm>
              <a:off x="504825" y="0"/>
              <a:ext cx="640080" cy="640080"/>
              <a:chOff x="0" y="0"/>
              <a:chExt cx="640080" cy="64008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FA0129F5-AB8A-8F42-A495-72867EE09848}"/>
                  </a:ext>
                </a:extLst>
              </p:cNvPr>
              <p:cNvSpPr/>
              <p:nvPr/>
            </p:nvSpPr>
            <p:spPr>
              <a:xfrm rot="2693454">
                <a:off x="47625" y="47625"/>
                <a:ext cx="548640" cy="548640"/>
              </a:xfrm>
              <a:prstGeom prst="rect">
                <a:avLst/>
              </a:prstGeom>
              <a:solidFill>
                <a:sysClr val="windowText" lastClr="000000"/>
              </a:solidFill>
              <a:ln w="25400" cap="flat" cmpd="sng" algn="ctr">
                <a:solidFill>
                  <a:sysClr val="windowText" lastClr="000000"/>
                </a:solidFill>
                <a:prstDash val="solid"/>
              </a:ln>
              <a:effectLst>
                <a:innerShdw blurRad="63500" dist="50800" dir="2700000">
                  <a:prstClr val="black">
                    <a:alpha val="50000"/>
                  </a:prstClr>
                </a:innerShdw>
              </a:effectLst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0D33597-20AE-5548-959A-14389BAEFA08}"/>
                  </a:ext>
                </a:extLst>
              </p:cNvPr>
              <p:cNvSpPr/>
              <p:nvPr/>
            </p:nvSpPr>
            <p:spPr>
              <a:xfrm rot="2693454">
                <a:off x="0" y="0"/>
                <a:ext cx="640080" cy="640080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60B298E-884D-9844-9F27-C5D06A0B828D}"/>
                </a:ext>
              </a:extLst>
            </p:cNvPr>
            <p:cNvGrpSpPr/>
            <p:nvPr/>
          </p:nvGrpSpPr>
          <p:grpSpPr>
            <a:xfrm>
              <a:off x="495300" y="990600"/>
              <a:ext cx="640080" cy="640080"/>
              <a:chOff x="0" y="0"/>
              <a:chExt cx="640080" cy="640080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4046CB92-4C03-EB44-BE3E-AE8130A7D1BE}"/>
                  </a:ext>
                </a:extLst>
              </p:cNvPr>
              <p:cNvSpPr/>
              <p:nvPr/>
            </p:nvSpPr>
            <p:spPr>
              <a:xfrm rot="2693454">
                <a:off x="38100" y="47625"/>
                <a:ext cx="548640" cy="548640"/>
              </a:xfrm>
              <a:prstGeom prst="rect">
                <a:avLst/>
              </a:prstGeom>
              <a:solidFill>
                <a:srgbClr val="002060"/>
              </a:solidFill>
              <a:ln w="25400" cap="flat" cmpd="sng" algn="ctr">
                <a:solidFill>
                  <a:srgbClr val="002060"/>
                </a:solidFill>
                <a:prstDash val="solid"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DC40783-219E-194E-88BA-FB025F757DD1}"/>
                  </a:ext>
                </a:extLst>
              </p:cNvPr>
              <p:cNvSpPr/>
              <p:nvPr/>
            </p:nvSpPr>
            <p:spPr>
              <a:xfrm rot="2693454">
                <a:off x="0" y="0"/>
                <a:ext cx="640080" cy="640080"/>
              </a:xfrm>
              <a:prstGeom prst="rect">
                <a:avLst/>
              </a:prstGeom>
              <a:noFill/>
              <a:ln w="25400" cap="flat" cmpd="sng" algn="ctr">
                <a:solidFill>
                  <a:srgbClr val="002060"/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876169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Code 2</a:t>
            </a: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A75FCBD-C16F-C540-896F-117FD85E4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1068"/>
            <a:ext cx="12192000" cy="447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097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Code 3</a:t>
            </a: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7DE5A15-5325-7E44-B7C1-0E8C69054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81" y="1017445"/>
            <a:ext cx="9703377" cy="572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6">
            <a:extLst>
              <a:ext uri="{FF2B5EF4-FFF2-40B4-BE49-F238E27FC236}">
                <a16:creationId xmlns:a16="http://schemas.microsoft.com/office/drawing/2014/main" id="{DFC05CE8-5E01-704A-B253-0854AD591116}"/>
              </a:ext>
            </a:extLst>
          </p:cNvPr>
          <p:cNvSpPr/>
          <p:nvPr/>
        </p:nvSpPr>
        <p:spPr>
          <a:xfrm>
            <a:off x="1709444" y="2349482"/>
            <a:ext cx="9276608" cy="3375457"/>
          </a:xfrm>
          <a:prstGeom prst="roundRect">
            <a:avLst>
              <a:gd name="adj" fmla="val 47436"/>
            </a:avLst>
          </a:prstGeom>
          <a:solidFill>
            <a:srgbClr val="FFFFFF"/>
          </a:solidFill>
          <a:ln w="28575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rtlCol="0" anchor="ctr"/>
          <a:lstStyle/>
          <a:p>
            <a:pPr marL="0" marR="0" lvl="0" indent="0" algn="ctr" defTabSz="9142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599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037266-2173-7747-9C61-6CB4AC44FDF5}"/>
              </a:ext>
            </a:extLst>
          </p:cNvPr>
          <p:cNvSpPr/>
          <p:nvPr/>
        </p:nvSpPr>
        <p:spPr>
          <a:xfrm>
            <a:off x="3641829" y="1708335"/>
            <a:ext cx="5412260" cy="759656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4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Jameel Noori Nastaleeq" panose="02000503000000020004" pitchFamily="2" charset="-78"/>
                <a:ea typeface="+mn-ea"/>
                <a:cs typeface="Jameel Noori Nastaleeq" panose="02000503000000020004" pitchFamily="2" charset="-78"/>
              </a:rPr>
              <a:t> </a:t>
            </a:r>
            <a:r>
              <a:rPr kumimoji="0" lang="ar-SA" sz="3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Jameel Noori Nastaleeq" panose="02000503000000020004" pitchFamily="2" charset="-78"/>
                <a:ea typeface="+mn-ea"/>
                <a:cs typeface="Jameel Noori Nastaleeq" panose="02000503000000020004" pitchFamily="2" charset="-78"/>
              </a:rPr>
              <a:t>حضرت محمد صلی اللہ علیہ وسلم </a:t>
            </a:r>
            <a:r>
              <a:rPr kumimoji="0" lang="ar-SA" sz="3600" b="1" i="0" u="none" strike="noStrike" kern="1200" cap="none" spc="0" normalizeH="0" baseline="0" noProof="0" dirty="0">
                <a:ln>
                  <a:noFill/>
                </a:ln>
                <a:solidFill>
                  <a:srgbClr val="4C287F"/>
                </a:solidFill>
                <a:effectLst/>
                <a:uLnTx/>
                <a:uFillTx/>
                <a:latin typeface="Jameel Noori Nastaleeq" panose="02000503000000020004" pitchFamily="2" charset="-78"/>
                <a:ea typeface="+mn-ea"/>
                <a:cs typeface="Jameel Noori Nastaleeq" panose="02000503000000020004" pitchFamily="2" charset="-78"/>
              </a:rPr>
              <a:t>نے فرمایا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4C287F"/>
              </a:solidFill>
              <a:effectLst/>
              <a:uLnTx/>
              <a:uFillTx/>
              <a:latin typeface="Jameel Noori Nastaleeq" panose="02000503000000020004" pitchFamily="2" charset="-78"/>
              <a:ea typeface="+mn-ea"/>
              <a:cs typeface="Jameel Noori Nastaleeq" panose="02000503000000020004" pitchFamily="2" charset="-78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B32B093-9C44-404B-A642-69C87ABF4D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4358" y="2349482"/>
            <a:ext cx="7431606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SA" sz="6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اِنَّمَا الْاَعْمَالُ بِالنِّـیَّاتِ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abic Typesetting" panose="03020402040406030203" pitchFamily="66" charset="-78"/>
              <a:ea typeface="+mn-ea"/>
              <a:cs typeface="Arabic Typesetting" panose="03020402040406030203" pitchFamily="66" charset="-78"/>
            </a:endParaRPr>
          </a:p>
        </p:txBody>
      </p:sp>
      <p:sp>
        <p:nvSpPr>
          <p:cNvPr id="5" name="Rounded Rectangle 12">
            <a:extLst>
              <a:ext uri="{FF2B5EF4-FFF2-40B4-BE49-F238E27FC236}">
                <a16:creationId xmlns:a16="http://schemas.microsoft.com/office/drawing/2014/main" id="{40A59452-6A7E-8749-BE73-E91F43C1EAC8}"/>
              </a:ext>
            </a:extLst>
          </p:cNvPr>
          <p:cNvSpPr/>
          <p:nvPr/>
        </p:nvSpPr>
        <p:spPr>
          <a:xfrm>
            <a:off x="3424311" y="4505537"/>
            <a:ext cx="5878996" cy="10638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 w="38100">
            <a:noFill/>
          </a:ln>
          <a:effectLst>
            <a:softEdge rad="63500"/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leway" panose="020B0604020202020204" charset="0"/>
              <a:ea typeface="Open Sans Semibold" panose="020B0706030804020204" pitchFamily="34" charset="0"/>
              <a:cs typeface="Raleway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DE3D0D-728E-6A4D-9E46-04D220D11F1E}"/>
              </a:ext>
            </a:extLst>
          </p:cNvPr>
          <p:cNvSpPr txBox="1"/>
          <p:nvPr/>
        </p:nvSpPr>
        <p:spPr>
          <a:xfrm>
            <a:off x="3424311" y="4443643"/>
            <a:ext cx="5631701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3989" rtl="1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اعمال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کا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دارومدار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نیتوں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پر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ہے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Jameel Noori Nastaleeq" panose="02000503000000000004" pitchFamily="2" charset="-78"/>
              <a:ea typeface="+mn-ea"/>
              <a:cs typeface="Jameel Noori Nastaleeq" panose="02000503000000000004" pitchFamily="2" charset="-78"/>
            </a:endParaRPr>
          </a:p>
        </p:txBody>
      </p:sp>
      <p:sp>
        <p:nvSpPr>
          <p:cNvPr id="7" name="Arrow: Chevron 24">
            <a:extLst>
              <a:ext uri="{FF2B5EF4-FFF2-40B4-BE49-F238E27FC236}">
                <a16:creationId xmlns:a16="http://schemas.microsoft.com/office/drawing/2014/main" id="{0C9E5C68-ED1B-3541-AF8F-0AB0E7F5B082}"/>
              </a:ext>
            </a:extLst>
          </p:cNvPr>
          <p:cNvSpPr/>
          <p:nvPr/>
        </p:nvSpPr>
        <p:spPr>
          <a:xfrm flipH="1">
            <a:off x="8454886" y="3723861"/>
            <a:ext cx="1501077" cy="626166"/>
          </a:xfrm>
          <a:prstGeom prst="chevron">
            <a:avLst/>
          </a:prstGeom>
          <a:solidFill>
            <a:srgbClr val="9F5B72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62EF07-566E-8A46-9B34-4EF3BD8F0ADC}"/>
              </a:ext>
            </a:extLst>
          </p:cNvPr>
          <p:cNvSpPr/>
          <p:nvPr/>
        </p:nvSpPr>
        <p:spPr>
          <a:xfrm>
            <a:off x="8733183" y="3690646"/>
            <a:ext cx="8893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ترجمہ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Jameel Noori Nastaleeq" panose="02000503000000000004" pitchFamily="2" charset="-78"/>
              <a:ea typeface="+mn-ea"/>
              <a:cs typeface="Jameel Noori Nastaleeq" panose="02000503000000000004" pitchFamily="2" charset="-78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1A252653-8848-E74E-A0CB-A83FFCCB4FA4}"/>
              </a:ext>
            </a:extLst>
          </p:cNvPr>
          <p:cNvSpPr txBox="1">
            <a:spLocks/>
          </p:cNvSpPr>
          <p:nvPr/>
        </p:nvSpPr>
        <p:spPr>
          <a:xfrm>
            <a:off x="2584171" y="224461"/>
            <a:ext cx="8544339" cy="1325563"/>
          </a:xfrm>
          <a:prstGeom prst="rect">
            <a:avLst/>
          </a:prstGeom>
        </p:spPr>
        <p:txBody>
          <a:bodyPr vert="horz" lIns="91398" tIns="45699" rIns="91398" bIns="45699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60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Jameel Noori Nastaleeq" panose="02000503000000000004" pitchFamily="2" charset="-78"/>
                <a:ea typeface="+mj-ea"/>
                <a:cs typeface="Jameel Noori Nastaleeq" panose="02000503000000000004" pitchFamily="2" charset="-78"/>
              </a:rPr>
              <a:t> </a:t>
            </a:r>
            <a:r>
              <a:rPr kumimoji="0" 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ameel Noori Nastaleeq" panose="02000503000000000004" pitchFamily="2" charset="-78"/>
                <a:ea typeface="+mj-ea"/>
                <a:cs typeface="Jameel Noori Nastaleeq" panose="02000503000000000004" pitchFamily="2" charset="-78"/>
              </a:rPr>
              <a:t>تصحیح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ameel Noori Nastaleeq" panose="02000503000000000004" pitchFamily="2" charset="-78"/>
                <a:ea typeface="+mj-ea"/>
                <a:cs typeface="Jameel Noori Nastaleeq" panose="02000503000000000004" pitchFamily="2" charset="-78"/>
              </a:rPr>
              <a:t> </a:t>
            </a:r>
            <a:r>
              <a:rPr kumimoji="0" 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ameel Noori Nastaleeq" panose="02000503000000000004" pitchFamily="2" charset="-78"/>
                <a:ea typeface="+mj-ea"/>
                <a:cs typeface="Jameel Noori Nastaleeq" panose="02000503000000000004" pitchFamily="2" charset="-78"/>
              </a:rPr>
              <a:t>نیت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Jameel Noori Nastaleeq" panose="02000503000000000004" pitchFamily="2" charset="-78"/>
              <a:ea typeface="+mj-ea"/>
              <a:cs typeface="Jameel Noori Nastaleeq" panose="02000503000000000004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7B8CEAB-3E32-C845-89CB-AE3D4565F6CE}"/>
              </a:ext>
            </a:extLst>
          </p:cNvPr>
          <p:cNvCxnSpPr>
            <a:cxnSpLocks/>
          </p:cNvCxnSpPr>
          <p:nvPr/>
        </p:nvCxnSpPr>
        <p:spPr>
          <a:xfrm>
            <a:off x="8875891" y="1300223"/>
            <a:ext cx="2047027" cy="0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71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uiExpand="1" build="p"/>
      <p:bldP spid="5" grpId="0" animBg="1"/>
      <p:bldP spid="7" grpId="0" animBg="1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1BCBB4-68B0-7648-A05E-A4670CD37FB5}"/>
              </a:ext>
            </a:extLst>
          </p:cNvPr>
          <p:cNvSpPr/>
          <p:nvPr/>
        </p:nvSpPr>
        <p:spPr>
          <a:xfrm>
            <a:off x="960840" y="3206021"/>
            <a:ext cx="10234295" cy="2784707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solidFill>
              <a:srgbClr val="7030A0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FB79693-6931-954E-97A3-ABB657DF15E5}"/>
              </a:ext>
            </a:extLst>
          </p:cNvPr>
          <p:cNvGrpSpPr/>
          <p:nvPr/>
        </p:nvGrpSpPr>
        <p:grpSpPr>
          <a:xfrm>
            <a:off x="960842" y="1693445"/>
            <a:ext cx="10271791" cy="1230452"/>
            <a:chOff x="1383667" y="1769855"/>
            <a:chExt cx="10436425" cy="93621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B988FA4-6F74-DD4D-A3C1-E8BFA4D4CF79}"/>
                </a:ext>
              </a:extLst>
            </p:cNvPr>
            <p:cNvSpPr/>
            <p:nvPr/>
          </p:nvSpPr>
          <p:spPr>
            <a:xfrm>
              <a:off x="1494693" y="1776930"/>
              <a:ext cx="10325399" cy="9190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None/>
                <a:tabLst/>
                <a:defRPr/>
              </a:pP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Lato Heavy" panose="020B0604020202020204" charset="0"/>
                <a:cs typeface="Segoe UI" panose="020B0502040204020203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2D1E59E-92CF-BA43-A003-4AFF5D674B38}"/>
                </a:ext>
              </a:extLst>
            </p:cNvPr>
            <p:cNvSpPr/>
            <p:nvPr/>
          </p:nvSpPr>
          <p:spPr>
            <a:xfrm rot="10800000">
              <a:off x="1383667" y="1769855"/>
              <a:ext cx="127970" cy="936210"/>
            </a:xfrm>
            <a:prstGeom prst="rect">
              <a:avLst/>
            </a:prstGeom>
            <a:solidFill>
              <a:srgbClr val="494B69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73C4EA9-A010-A141-86C6-71330BDD0623}"/>
              </a:ext>
            </a:extLst>
          </p:cNvPr>
          <p:cNvSpPr txBox="1">
            <a:spLocks/>
          </p:cNvSpPr>
          <p:nvPr/>
        </p:nvSpPr>
        <p:spPr>
          <a:xfrm>
            <a:off x="788951" y="408221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Little Efforts Daily Will Make You the Greatest</a:t>
            </a:r>
            <a:endParaRPr lang="en-US" sz="3600" b="1" dirty="0">
              <a:solidFill>
                <a:schemeClr val="bg2">
                  <a:lumMod val="1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D40462-42BC-E740-BF2F-AF8B2E6A320D}"/>
              </a:ext>
            </a:extLst>
          </p:cNvPr>
          <p:cNvCxnSpPr>
            <a:cxnSpLocks/>
          </p:cNvCxnSpPr>
          <p:nvPr/>
        </p:nvCxnSpPr>
        <p:spPr>
          <a:xfrm flipV="1">
            <a:off x="896521" y="1400823"/>
            <a:ext cx="9887386" cy="6543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D39D924-5B96-4842-AE6E-BABEC1659C31}"/>
              </a:ext>
            </a:extLst>
          </p:cNvPr>
          <p:cNvSpPr txBox="1"/>
          <p:nvPr/>
        </p:nvSpPr>
        <p:spPr>
          <a:xfrm>
            <a:off x="1225183" y="1762042"/>
            <a:ext cx="9869060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To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systematically learn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and get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excellence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in any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concept / subject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F9C1C1-95EA-044B-87D7-356AB5759129}"/>
              </a:ext>
            </a:extLst>
          </p:cNvPr>
          <p:cNvSpPr/>
          <p:nvPr/>
        </p:nvSpPr>
        <p:spPr>
          <a:xfrm>
            <a:off x="1070117" y="3504467"/>
            <a:ext cx="9939280" cy="67544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857250" marR="0" lvl="0" indent="-857250" algn="r" defTabSz="914400" rtl="1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ar-SA" sz="3600" b="1" i="0" u="none" strike="noStrike" kern="1200" cap="none" spc="1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روز کا کام روز کریں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477BD4-F86E-0D43-BFA7-0C995D3D9CEF}"/>
              </a:ext>
            </a:extLst>
          </p:cNvPr>
          <p:cNvSpPr/>
          <p:nvPr/>
        </p:nvSpPr>
        <p:spPr>
          <a:xfrm>
            <a:off x="1070117" y="4282342"/>
            <a:ext cx="9991059" cy="1268232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857250" marR="0" lvl="0" indent="-857250" algn="r" defTabSz="568325" rtl="1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ar-SA" sz="3600" b="1" i="0" u="none" strike="noStrike" kern="1200" cap="none" spc="5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اک مہینے کا کھانا ایک دن میں نہیں کھایا جا سکتا</a:t>
            </a:r>
            <a:r>
              <a:rPr kumimoji="0" lang="ur-PK" sz="3600" b="1" i="0" u="none" strike="noStrike" kern="1200" cap="none" spc="5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،</a:t>
            </a:r>
            <a:r>
              <a:rPr kumimoji="0" lang="ar-SA" sz="3600" b="1" i="0" u="none" strike="noStrike" kern="1200" cap="none" spc="5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 </a:t>
            </a:r>
            <a:r>
              <a:rPr kumimoji="0" lang="en-US" sz="3600" b="1" i="0" u="none" strike="noStrike" kern="1200" cap="none" spc="5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 </a:t>
            </a:r>
            <a:r>
              <a:rPr kumimoji="0" lang="ar-SA" sz="3600" b="1" i="0" u="none" strike="noStrike" kern="1200" cap="none" spc="5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ایسے ہی ایک مہینے  کا کام ایک دن میں نہیں ہو سکتا</a:t>
            </a:r>
          </a:p>
        </p:txBody>
      </p:sp>
    </p:spTree>
    <p:extLst>
      <p:ext uri="{BB962C8B-B14F-4D97-AF65-F5344CB8AC3E}">
        <p14:creationId xmlns:p14="http://schemas.microsoft.com/office/powerpoint/2010/main" val="2941064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4F626E-3647-5A43-96E7-2F3CE6D7B6C6}"/>
              </a:ext>
            </a:extLst>
          </p:cNvPr>
          <p:cNvSpPr/>
          <p:nvPr/>
        </p:nvSpPr>
        <p:spPr>
          <a:xfrm>
            <a:off x="1324620" y="2671834"/>
            <a:ext cx="9620860" cy="3450992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solidFill>
              <a:srgbClr val="7030A0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D16C06E-D26D-914D-877E-D6C84AF33CA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20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Little Efforts Daily Will Make You the Greatest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2F2958-B452-094B-A704-4632954FB94E}"/>
              </a:ext>
            </a:extLst>
          </p:cNvPr>
          <p:cNvCxnSpPr>
            <a:cxnSpLocks/>
          </p:cNvCxnSpPr>
          <p:nvPr/>
        </p:nvCxnSpPr>
        <p:spPr>
          <a:xfrm flipV="1">
            <a:off x="947191" y="1021490"/>
            <a:ext cx="9887386" cy="6543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11">
            <a:extLst>
              <a:ext uri="{FF2B5EF4-FFF2-40B4-BE49-F238E27FC236}">
                <a16:creationId xmlns:a16="http://schemas.microsoft.com/office/drawing/2014/main" id="{8DD446EB-58CC-A54B-AF00-4FF473B26D89}"/>
              </a:ext>
            </a:extLst>
          </p:cNvPr>
          <p:cNvGrpSpPr/>
          <p:nvPr/>
        </p:nvGrpSpPr>
        <p:grpSpPr>
          <a:xfrm>
            <a:off x="970636" y="1164660"/>
            <a:ext cx="9974844" cy="720724"/>
            <a:chOff x="1408311" y="3656734"/>
            <a:chExt cx="10134649" cy="2627105"/>
          </a:xfrm>
        </p:grpSpPr>
        <p:sp>
          <p:nvSpPr>
            <p:cNvPr id="6" name="Rectangle 12">
              <a:extLst>
                <a:ext uri="{FF2B5EF4-FFF2-40B4-BE49-F238E27FC236}">
                  <a16:creationId xmlns:a16="http://schemas.microsoft.com/office/drawing/2014/main" id="{9A25BCF9-6ABB-A54A-BA2B-5CBD580AC42F}"/>
                </a:ext>
              </a:extLst>
            </p:cNvPr>
            <p:cNvSpPr/>
            <p:nvPr/>
          </p:nvSpPr>
          <p:spPr>
            <a:xfrm>
              <a:off x="1519340" y="3656734"/>
              <a:ext cx="10023620" cy="26164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None/>
                <a:tabLst/>
                <a:defRPr/>
              </a:pP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Lato Heavy" panose="020B0604020202020204" charset="0"/>
                <a:cs typeface="Segoe UI" panose="020B0502040204020203" pitchFamily="34" charset="0"/>
              </a:endParaRPr>
            </a:p>
          </p:txBody>
        </p:sp>
        <p:sp>
          <p:nvSpPr>
            <p:cNvPr id="7" name="Rectangle 13">
              <a:extLst>
                <a:ext uri="{FF2B5EF4-FFF2-40B4-BE49-F238E27FC236}">
                  <a16:creationId xmlns:a16="http://schemas.microsoft.com/office/drawing/2014/main" id="{B520B822-BF8C-9144-B588-142F177307F9}"/>
                </a:ext>
              </a:extLst>
            </p:cNvPr>
            <p:cNvSpPr/>
            <p:nvPr/>
          </p:nvSpPr>
          <p:spPr>
            <a:xfrm rot="10800000">
              <a:off x="1408311" y="3667360"/>
              <a:ext cx="126362" cy="2616479"/>
            </a:xfrm>
            <a:prstGeom prst="rect">
              <a:avLst/>
            </a:prstGeom>
            <a:solidFill>
              <a:srgbClr val="9F5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8" name="TextBox 10">
            <a:extLst>
              <a:ext uri="{FF2B5EF4-FFF2-40B4-BE49-F238E27FC236}">
                <a16:creationId xmlns:a16="http://schemas.microsoft.com/office/drawing/2014/main" id="{890E7A8B-F893-FA45-9B9C-956AE38130BF}"/>
              </a:ext>
            </a:extLst>
          </p:cNvPr>
          <p:cNvSpPr txBox="1"/>
          <p:nvPr/>
        </p:nvSpPr>
        <p:spPr>
          <a:xfrm>
            <a:off x="1246521" y="1265089"/>
            <a:ext cx="911345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Importance of completing tasks on daily basis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1944EB-9E92-024D-9C10-837884443559}"/>
              </a:ext>
            </a:extLst>
          </p:cNvPr>
          <p:cNvSpPr/>
          <p:nvPr/>
        </p:nvSpPr>
        <p:spPr>
          <a:xfrm>
            <a:off x="2185988" y="2747480"/>
            <a:ext cx="8442074" cy="336393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857250" marR="0" lvl="0" indent="-857250" algn="r" defTabSz="914400" rtl="1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یہ کام کل کریں گے </a:t>
            </a:r>
            <a:endParaRPr kumimoji="0" lang="ur-PK" sz="2800" b="1" i="0" u="none" strike="noStrike" kern="1200" cap="none" spc="10" normalizeH="0" baseline="0" noProof="0" dirty="0">
              <a:ln>
                <a:noFill/>
              </a:ln>
              <a:solidFill>
                <a:srgbClr val="00206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Jameel Noori Nastaleeq" panose="02000503000000020004" pitchFamily="2" charset="-78"/>
              <a:ea typeface="Calibri" panose="020F0502020204030204" pitchFamily="34" charset="0"/>
              <a:cs typeface="Jameel Noori Nastaleeq" panose="02000503000000020004" pitchFamily="2" charset="-78"/>
            </a:endParaRPr>
          </a:p>
          <a:p>
            <a:pPr marL="857250" marR="0" lvl="0" indent="-857250" algn="r" defTabSz="914400" rtl="1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جو کام کبھی بھی ہو سکتا ہے وہ</a:t>
            </a:r>
            <a:r>
              <a:rPr kumimoji="0" lang="en-US" sz="2800" b="1" i="0" u="none" strike="noStrike" kern="1200" cap="none" spc="1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 </a:t>
            </a: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کبھی نہیں ہوتا </a:t>
            </a:r>
          </a:p>
          <a:p>
            <a:pPr marL="857250" marR="0" lvl="0" indent="-857250" algn="r" defTabSz="914400" rtl="1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زندگی </a:t>
            </a: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ایک دن</a:t>
            </a: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 ہے اور وہ ہے </a:t>
            </a: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آج۔</a:t>
            </a: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 زندگی میں</a:t>
            </a: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 کل</a:t>
            </a: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 نام کی کوئی چیز نہیں ہے</a:t>
            </a:r>
          </a:p>
          <a:p>
            <a:pPr marL="857250" marR="0" lvl="0" indent="-857250" algn="r" defTabSz="914400" rtl="1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جو دن آپ کی زندگی سے چلا گیا اب  واپس نہیں آئے گا</a:t>
            </a:r>
          </a:p>
          <a:p>
            <a:pPr marL="857250" marR="0" lvl="0" indent="-857250" algn="r" defTabSz="914400" rtl="1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آج کا کام آج ہی ہوسکتا ہے</a:t>
            </a:r>
          </a:p>
          <a:p>
            <a:pPr marL="857250" marR="0" lvl="0" indent="-857250" algn="r" defTabSz="914400" rtl="1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ur-PK" sz="2800" b="1" i="0" u="none" strike="noStrike" kern="1200" cap="none" spc="1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Jameel Noori Nastaleeq" panose="02000503000000020004" pitchFamily="2" charset="-78"/>
                <a:ea typeface="Calibri" panose="020F0502020204030204" pitchFamily="34" charset="0"/>
                <a:cs typeface="Jameel Noori Nastaleeq" panose="02000503000000020004" pitchFamily="2" charset="-78"/>
              </a:rPr>
              <a:t>جو گز گیا وہ آنا نہیں ، آنے والے دن کا پتہ نہیں ، آج میدان جما ہے تو اپنے جوہر دکھاؤ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71EB6A6-1B71-CA4A-9D8F-24AF50F53AA9}"/>
              </a:ext>
            </a:extLst>
          </p:cNvPr>
          <p:cNvGrpSpPr/>
          <p:nvPr/>
        </p:nvGrpSpPr>
        <p:grpSpPr>
          <a:xfrm>
            <a:off x="1324621" y="2015929"/>
            <a:ext cx="5684453" cy="566013"/>
            <a:chOff x="1423831" y="3656734"/>
            <a:chExt cx="10420836" cy="262710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62C25A-126F-D246-BA1D-28D5BCD1FAA9}"/>
                </a:ext>
              </a:extLst>
            </p:cNvPr>
            <p:cNvSpPr/>
            <p:nvPr/>
          </p:nvSpPr>
          <p:spPr>
            <a:xfrm>
              <a:off x="1624689" y="3656734"/>
              <a:ext cx="10219978" cy="26164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None/>
                <a:tabLst/>
                <a:defRPr/>
              </a:pP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Lato Heavy" panose="020B0604020202020204" charset="0"/>
                <a:cs typeface="Segoe UI" panose="020B0502040204020203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BBA5E19-67C7-C04C-85FB-48F4917A5C98}"/>
                </a:ext>
              </a:extLst>
            </p:cNvPr>
            <p:cNvSpPr/>
            <p:nvPr/>
          </p:nvSpPr>
          <p:spPr>
            <a:xfrm rot="10800000">
              <a:off x="1423831" y="3656734"/>
              <a:ext cx="227997" cy="2627105"/>
            </a:xfrm>
            <a:prstGeom prst="rect">
              <a:avLst/>
            </a:prstGeom>
            <a:solidFill>
              <a:srgbClr val="9F5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13" name="TextBox 10">
            <a:extLst>
              <a:ext uri="{FF2B5EF4-FFF2-40B4-BE49-F238E27FC236}">
                <a16:creationId xmlns:a16="http://schemas.microsoft.com/office/drawing/2014/main" id="{9A3225B1-91E3-5D43-A37F-DF6B0A7DDF30}"/>
              </a:ext>
            </a:extLst>
          </p:cNvPr>
          <p:cNvSpPr txBox="1"/>
          <p:nvPr/>
        </p:nvSpPr>
        <p:spPr>
          <a:xfrm>
            <a:off x="1914273" y="2061707"/>
            <a:ext cx="557488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Main Reason of Failure in Life</a:t>
            </a:r>
          </a:p>
        </p:txBody>
      </p:sp>
      <p:sp>
        <p:nvSpPr>
          <p:cNvPr id="14" name="Shape 5391">
            <a:extLst>
              <a:ext uri="{FF2B5EF4-FFF2-40B4-BE49-F238E27FC236}">
                <a16:creationId xmlns:a16="http://schemas.microsoft.com/office/drawing/2014/main" id="{6C19E390-605D-D641-9919-F4F1205E42B2}"/>
              </a:ext>
            </a:extLst>
          </p:cNvPr>
          <p:cNvSpPr/>
          <p:nvPr/>
        </p:nvSpPr>
        <p:spPr>
          <a:xfrm rot="10800000">
            <a:off x="1563295" y="2118859"/>
            <a:ext cx="300230" cy="3115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43" y="20463"/>
                </a:moveTo>
                <a:cubicBezTo>
                  <a:pt x="11676" y="21600"/>
                  <a:pt x="11676" y="21600"/>
                  <a:pt x="11676" y="21600"/>
                </a:cubicBezTo>
                <a:cubicBezTo>
                  <a:pt x="11676" y="21600"/>
                  <a:pt x="11676" y="21600"/>
                  <a:pt x="11092" y="21600"/>
                </a:cubicBezTo>
                <a:cubicBezTo>
                  <a:pt x="11092" y="21600"/>
                  <a:pt x="11092" y="21600"/>
                  <a:pt x="11092" y="21600"/>
                </a:cubicBezTo>
                <a:cubicBezTo>
                  <a:pt x="584" y="11368"/>
                  <a:pt x="584" y="11368"/>
                  <a:pt x="584" y="11368"/>
                </a:cubicBezTo>
                <a:cubicBezTo>
                  <a:pt x="584" y="11368"/>
                  <a:pt x="0" y="10800"/>
                  <a:pt x="0" y="10800"/>
                </a:cubicBezTo>
                <a:cubicBezTo>
                  <a:pt x="0" y="10800"/>
                  <a:pt x="584" y="10232"/>
                  <a:pt x="584" y="10232"/>
                </a:cubicBezTo>
                <a:cubicBezTo>
                  <a:pt x="11092" y="568"/>
                  <a:pt x="11092" y="568"/>
                  <a:pt x="11092" y="568"/>
                </a:cubicBezTo>
                <a:cubicBezTo>
                  <a:pt x="11092" y="0"/>
                  <a:pt x="11092" y="0"/>
                  <a:pt x="11092" y="0"/>
                </a:cubicBezTo>
                <a:cubicBezTo>
                  <a:pt x="11676" y="0"/>
                  <a:pt x="11676" y="0"/>
                  <a:pt x="11676" y="568"/>
                </a:cubicBezTo>
                <a:cubicBezTo>
                  <a:pt x="12843" y="1137"/>
                  <a:pt x="12843" y="1137"/>
                  <a:pt x="12843" y="1137"/>
                </a:cubicBezTo>
                <a:cubicBezTo>
                  <a:pt x="12843" y="1705"/>
                  <a:pt x="13427" y="1705"/>
                  <a:pt x="13427" y="1705"/>
                </a:cubicBezTo>
                <a:cubicBezTo>
                  <a:pt x="13427" y="2274"/>
                  <a:pt x="12843" y="2274"/>
                  <a:pt x="12843" y="2274"/>
                </a:cubicBezTo>
                <a:cubicBezTo>
                  <a:pt x="4086" y="10800"/>
                  <a:pt x="4086" y="10800"/>
                  <a:pt x="4086" y="10800"/>
                </a:cubicBezTo>
                <a:cubicBezTo>
                  <a:pt x="12843" y="19326"/>
                  <a:pt x="12843" y="19326"/>
                  <a:pt x="12843" y="19326"/>
                </a:cubicBezTo>
                <a:cubicBezTo>
                  <a:pt x="12843" y="19326"/>
                  <a:pt x="13427" y="19895"/>
                  <a:pt x="13427" y="19895"/>
                </a:cubicBezTo>
                <a:cubicBezTo>
                  <a:pt x="13427" y="19895"/>
                  <a:pt x="12843" y="20463"/>
                  <a:pt x="12843" y="20463"/>
                </a:cubicBezTo>
                <a:close/>
                <a:moveTo>
                  <a:pt x="21600" y="20463"/>
                </a:moveTo>
                <a:cubicBezTo>
                  <a:pt x="20432" y="21600"/>
                  <a:pt x="20432" y="21600"/>
                  <a:pt x="20432" y="21600"/>
                </a:cubicBezTo>
                <a:cubicBezTo>
                  <a:pt x="20432" y="21600"/>
                  <a:pt x="19849" y="21600"/>
                  <a:pt x="19849" y="21600"/>
                </a:cubicBezTo>
                <a:cubicBezTo>
                  <a:pt x="19849" y="21600"/>
                  <a:pt x="19265" y="21600"/>
                  <a:pt x="19265" y="21600"/>
                </a:cubicBezTo>
                <a:cubicBezTo>
                  <a:pt x="8757" y="11368"/>
                  <a:pt x="8757" y="11368"/>
                  <a:pt x="8757" y="11368"/>
                </a:cubicBezTo>
                <a:cubicBezTo>
                  <a:pt x="8757" y="11368"/>
                  <a:pt x="8757" y="10800"/>
                  <a:pt x="8757" y="10800"/>
                </a:cubicBezTo>
                <a:cubicBezTo>
                  <a:pt x="8757" y="10800"/>
                  <a:pt x="8757" y="10232"/>
                  <a:pt x="8757" y="10232"/>
                </a:cubicBezTo>
                <a:cubicBezTo>
                  <a:pt x="19265" y="568"/>
                  <a:pt x="19265" y="568"/>
                  <a:pt x="19265" y="568"/>
                </a:cubicBezTo>
                <a:cubicBezTo>
                  <a:pt x="19265" y="0"/>
                  <a:pt x="19849" y="0"/>
                  <a:pt x="19849" y="0"/>
                </a:cubicBezTo>
                <a:cubicBezTo>
                  <a:pt x="19849" y="0"/>
                  <a:pt x="20432" y="0"/>
                  <a:pt x="20432" y="568"/>
                </a:cubicBezTo>
                <a:cubicBezTo>
                  <a:pt x="21600" y="1137"/>
                  <a:pt x="21600" y="1137"/>
                  <a:pt x="21600" y="1137"/>
                </a:cubicBezTo>
                <a:cubicBezTo>
                  <a:pt x="21600" y="1705"/>
                  <a:pt x="21600" y="1705"/>
                  <a:pt x="21600" y="1705"/>
                </a:cubicBezTo>
                <a:cubicBezTo>
                  <a:pt x="21600" y="2274"/>
                  <a:pt x="21600" y="2274"/>
                  <a:pt x="21600" y="2274"/>
                </a:cubicBezTo>
                <a:cubicBezTo>
                  <a:pt x="12843" y="10800"/>
                  <a:pt x="12843" y="10800"/>
                  <a:pt x="12843" y="10800"/>
                </a:cubicBezTo>
                <a:cubicBezTo>
                  <a:pt x="21600" y="19326"/>
                  <a:pt x="21600" y="19326"/>
                  <a:pt x="21600" y="19326"/>
                </a:cubicBezTo>
                <a:cubicBezTo>
                  <a:pt x="21600" y="19326"/>
                  <a:pt x="21600" y="19895"/>
                  <a:pt x="21600" y="19895"/>
                </a:cubicBezTo>
                <a:cubicBezTo>
                  <a:pt x="21600" y="19895"/>
                  <a:pt x="21600" y="20463"/>
                  <a:pt x="21600" y="20463"/>
                </a:cubicBezTo>
                <a:close/>
              </a:path>
            </a:pathLst>
          </a:cu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lIns="91438" tIns="91438" rIns="91438" bIns="91438" numCol="1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4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262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5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8" grpId="0"/>
      <p:bldP spid="13" grpId="0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C78C4D-B794-7342-AB63-92D217E63D94}"/>
              </a:ext>
            </a:extLst>
          </p:cNvPr>
          <p:cNvSpPr/>
          <p:nvPr/>
        </p:nvSpPr>
        <p:spPr>
          <a:xfrm>
            <a:off x="1324620" y="2446688"/>
            <a:ext cx="9620860" cy="3785652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solidFill>
              <a:srgbClr val="7030A0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EB9E23-7C56-F546-9E19-3F85E3B9C63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20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How to Achieve BIG Goals in Life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D5A1F60-D675-6147-BF6D-A2178D3696E8}"/>
              </a:ext>
            </a:extLst>
          </p:cNvPr>
          <p:cNvCxnSpPr>
            <a:cxnSpLocks/>
          </p:cNvCxnSpPr>
          <p:nvPr/>
        </p:nvCxnSpPr>
        <p:spPr>
          <a:xfrm flipV="1">
            <a:off x="947191" y="1028033"/>
            <a:ext cx="7010947" cy="1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BBB364F0-58AA-2941-88A9-E0E8E826D24B}"/>
              </a:ext>
            </a:extLst>
          </p:cNvPr>
          <p:cNvSpPr/>
          <p:nvPr/>
        </p:nvSpPr>
        <p:spPr>
          <a:xfrm>
            <a:off x="1629007" y="2504504"/>
            <a:ext cx="8529406" cy="3785652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742746" lvl="1" indent="-285750">
              <a:buFont typeface="Wingdings" panose="05000000000000000000" pitchFamily="2" charset="2"/>
              <a:buChar char="q"/>
            </a:pPr>
            <a:r>
              <a:rPr lang="en-US" sz="2400" b="1" dirty="0"/>
              <a:t>M</a:t>
            </a:r>
            <a:r>
              <a:rPr lang="en-GB" sz="2400" b="1" dirty="0" err="1"/>
              <a:t>ake</a:t>
            </a:r>
            <a:r>
              <a:rPr lang="en-GB" sz="2400" b="1" dirty="0"/>
              <a:t> a </a:t>
            </a:r>
            <a:r>
              <a:rPr lang="en-GB" sz="2400" b="1" dirty="0">
                <a:solidFill>
                  <a:srgbClr val="C00000"/>
                </a:solidFill>
              </a:rPr>
              <a:t>Schedule</a:t>
            </a:r>
            <a:r>
              <a:rPr lang="en-GB" sz="2400" b="1" dirty="0"/>
              <a:t> of </a:t>
            </a:r>
            <a:r>
              <a:rPr lang="en-GB" sz="2400" b="1" dirty="0">
                <a:solidFill>
                  <a:srgbClr val="C00000"/>
                </a:solidFill>
              </a:rPr>
              <a:t>24 Hours </a:t>
            </a:r>
            <a:r>
              <a:rPr lang="en-GB" sz="2400" b="1" dirty="0"/>
              <a:t>with a </a:t>
            </a:r>
            <a:r>
              <a:rPr lang="en-GB" sz="2400" b="1" dirty="0">
                <a:solidFill>
                  <a:srgbClr val="C00000"/>
                </a:solidFill>
              </a:rPr>
              <a:t>focus</a:t>
            </a:r>
            <a:r>
              <a:rPr lang="en-GB" sz="2400" b="1" dirty="0"/>
              <a:t> on </a:t>
            </a:r>
            <a:r>
              <a:rPr lang="en-GB" sz="2400" b="1" dirty="0">
                <a:solidFill>
                  <a:srgbClr val="C00000"/>
                </a:solidFill>
              </a:rPr>
              <a:t>Five</a:t>
            </a:r>
            <a:r>
              <a:rPr lang="en-GB" sz="2400" b="1" dirty="0"/>
              <a:t> main </a:t>
            </a:r>
            <a:r>
              <a:rPr lang="en-GB" sz="2400" b="1" dirty="0">
                <a:solidFill>
                  <a:srgbClr val="C00000"/>
                </a:solidFill>
              </a:rPr>
              <a:t>components </a:t>
            </a:r>
            <a:r>
              <a:rPr lang="en-GB" sz="2400" b="1" dirty="0"/>
              <a:t>of </a:t>
            </a:r>
            <a:r>
              <a:rPr lang="en-GB" sz="2400" b="1" dirty="0">
                <a:solidFill>
                  <a:srgbClr val="C00000"/>
                </a:solidFill>
              </a:rPr>
              <a:t>Human Life</a:t>
            </a:r>
            <a:endParaRPr lang="en-US" dirty="0">
              <a:solidFill>
                <a:srgbClr val="C00000"/>
              </a:solidFill>
            </a:endParaRPr>
          </a:p>
          <a:p>
            <a:pPr marL="1256889" lvl="2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C00000"/>
                </a:solidFill>
              </a:rPr>
              <a:t>Health</a:t>
            </a:r>
            <a:endParaRPr lang="en-US" dirty="0">
              <a:solidFill>
                <a:srgbClr val="C00000"/>
              </a:solidFill>
            </a:endParaRPr>
          </a:p>
          <a:p>
            <a:pPr marL="1656732" lvl="3" indent="-285750">
              <a:buFont typeface="Courier New" panose="02070309020205020404" pitchFamily="49" charset="0"/>
              <a:buChar char="o"/>
            </a:pPr>
            <a:r>
              <a:rPr lang="en-GB" sz="2400" b="1" dirty="0"/>
              <a:t>Physical Health</a:t>
            </a:r>
            <a:endParaRPr lang="en-US" dirty="0"/>
          </a:p>
          <a:p>
            <a:pPr marL="1656732" lvl="3" indent="-285750">
              <a:buFont typeface="Courier New" panose="02070309020205020404" pitchFamily="49" charset="0"/>
              <a:buChar char="o"/>
            </a:pPr>
            <a:r>
              <a:rPr lang="en-GB" sz="2400" b="1" dirty="0"/>
              <a:t>Mental Health</a:t>
            </a:r>
            <a:endParaRPr lang="en-US" dirty="0"/>
          </a:p>
          <a:p>
            <a:pPr marL="1656732" lvl="3" indent="-285750">
              <a:buFont typeface="Courier New" panose="02070309020205020404" pitchFamily="49" charset="0"/>
              <a:buChar char="o"/>
            </a:pPr>
            <a:r>
              <a:rPr lang="en-GB" sz="2400" b="1" dirty="0"/>
              <a:t>Social Health</a:t>
            </a:r>
            <a:endParaRPr lang="en-US" dirty="0"/>
          </a:p>
          <a:p>
            <a:pPr marL="1256889" lvl="2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C00000"/>
                </a:solidFill>
              </a:rPr>
              <a:t>Spirituality </a:t>
            </a:r>
            <a:endParaRPr lang="en-US" dirty="0">
              <a:solidFill>
                <a:srgbClr val="C00000"/>
              </a:solidFill>
            </a:endParaRPr>
          </a:p>
          <a:p>
            <a:pPr marL="1256889" lvl="2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C00000"/>
                </a:solidFill>
              </a:rPr>
              <a:t>Work</a:t>
            </a:r>
            <a:endParaRPr lang="en-US" dirty="0">
              <a:solidFill>
                <a:srgbClr val="C00000"/>
              </a:solidFill>
            </a:endParaRPr>
          </a:p>
          <a:p>
            <a:pPr marL="1256889" lvl="2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C00000"/>
                </a:solidFill>
              </a:rPr>
              <a:t>Family</a:t>
            </a:r>
            <a:endParaRPr lang="en-US" dirty="0">
              <a:solidFill>
                <a:srgbClr val="C00000"/>
              </a:solidFill>
            </a:endParaRPr>
          </a:p>
          <a:p>
            <a:pPr marL="1256889" lvl="2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C00000"/>
                </a:solidFill>
              </a:rPr>
              <a:t>Friends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" name="Rectangle: Rounded Corners 15">
            <a:extLst>
              <a:ext uri="{FF2B5EF4-FFF2-40B4-BE49-F238E27FC236}">
                <a16:creationId xmlns:a16="http://schemas.microsoft.com/office/drawing/2014/main" id="{A431D1E4-5FCA-E847-94D1-DD06E4010471}"/>
              </a:ext>
            </a:extLst>
          </p:cNvPr>
          <p:cNvSpPr/>
          <p:nvPr/>
        </p:nvSpPr>
        <p:spPr>
          <a:xfrm>
            <a:off x="838200" y="1143666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FB3F14-4B77-FE4F-9894-C0DC33C2FB72}"/>
              </a:ext>
            </a:extLst>
          </p:cNvPr>
          <p:cNvSpPr/>
          <p:nvPr/>
        </p:nvSpPr>
        <p:spPr>
          <a:xfrm>
            <a:off x="1629007" y="1116709"/>
            <a:ext cx="658630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Balanced Life is Ideal Life 😊</a:t>
            </a:r>
          </a:p>
        </p:txBody>
      </p:sp>
      <p:grpSp>
        <p:nvGrpSpPr>
          <p:cNvPr id="8" name="Google Shape;4529;p36">
            <a:extLst>
              <a:ext uri="{FF2B5EF4-FFF2-40B4-BE49-F238E27FC236}">
                <a16:creationId xmlns:a16="http://schemas.microsoft.com/office/drawing/2014/main" id="{B4BE4324-2F1B-B041-9422-65A07A9FFA72}"/>
              </a:ext>
            </a:extLst>
          </p:cNvPr>
          <p:cNvGrpSpPr/>
          <p:nvPr/>
        </p:nvGrpSpPr>
        <p:grpSpPr>
          <a:xfrm>
            <a:off x="1115399" y="1228512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9" name="Google Shape;4530;p36">
              <a:extLst>
                <a:ext uri="{FF2B5EF4-FFF2-40B4-BE49-F238E27FC236}">
                  <a16:creationId xmlns:a16="http://schemas.microsoft.com/office/drawing/2014/main" id="{C772D7F5-F555-1C4C-B69E-6F25F03851B5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10" name="Google Shape;4531;p36">
              <a:extLst>
                <a:ext uri="{FF2B5EF4-FFF2-40B4-BE49-F238E27FC236}">
                  <a16:creationId xmlns:a16="http://schemas.microsoft.com/office/drawing/2014/main" id="{1D98F59E-3A4B-ED4F-B52F-B850F03EA559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11" name="Google Shape;4532;p36">
              <a:extLst>
                <a:ext uri="{FF2B5EF4-FFF2-40B4-BE49-F238E27FC236}">
                  <a16:creationId xmlns:a16="http://schemas.microsoft.com/office/drawing/2014/main" id="{0AEE5746-92AD-2348-A0BB-8EB4B1F8ECB7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sp>
        <p:nvSpPr>
          <p:cNvPr id="12" name="Rectangle: Rounded Corners 15">
            <a:extLst>
              <a:ext uri="{FF2B5EF4-FFF2-40B4-BE49-F238E27FC236}">
                <a16:creationId xmlns:a16="http://schemas.microsoft.com/office/drawing/2014/main" id="{C077CA6D-9D07-3A43-BF9C-69ACB2468CB9}"/>
              </a:ext>
            </a:extLst>
          </p:cNvPr>
          <p:cNvSpPr/>
          <p:nvPr/>
        </p:nvSpPr>
        <p:spPr>
          <a:xfrm>
            <a:off x="838200" y="1785021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F65F49-030D-5F4E-B933-302E6854CB4C}"/>
              </a:ext>
            </a:extLst>
          </p:cNvPr>
          <p:cNvSpPr/>
          <p:nvPr/>
        </p:nvSpPr>
        <p:spPr>
          <a:xfrm>
            <a:off x="1629007" y="1758064"/>
            <a:ext cx="470044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To </a:t>
            </a: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achieve BIG Goals </a:t>
            </a:r>
            <a:r>
              <a:rPr lang="en-US" sz="3000" b="1" dirty="0">
                <a:solidFill>
                  <a:prstClr val="white"/>
                </a:solidFill>
                <a:ea typeface="Lato Heavy" panose="020B0604020202020204" charset="0"/>
                <a:cs typeface="Segoe UI" panose="020B0502040204020203" pitchFamily="34" charset="0"/>
              </a:rPr>
              <a:t>in Life</a:t>
            </a:r>
          </a:p>
        </p:txBody>
      </p:sp>
      <p:grpSp>
        <p:nvGrpSpPr>
          <p:cNvPr id="14" name="Google Shape;4529;p36">
            <a:extLst>
              <a:ext uri="{FF2B5EF4-FFF2-40B4-BE49-F238E27FC236}">
                <a16:creationId xmlns:a16="http://schemas.microsoft.com/office/drawing/2014/main" id="{88F137FB-7962-584B-927B-8F942C0EA62E}"/>
              </a:ext>
            </a:extLst>
          </p:cNvPr>
          <p:cNvGrpSpPr/>
          <p:nvPr/>
        </p:nvGrpSpPr>
        <p:grpSpPr>
          <a:xfrm>
            <a:off x="1115399" y="1869867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15" name="Google Shape;4530;p36">
              <a:extLst>
                <a:ext uri="{FF2B5EF4-FFF2-40B4-BE49-F238E27FC236}">
                  <a16:creationId xmlns:a16="http://schemas.microsoft.com/office/drawing/2014/main" id="{D0C920A4-F0D4-964B-8EA5-A0B4E3A508B3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16" name="Google Shape;4531;p36">
              <a:extLst>
                <a:ext uri="{FF2B5EF4-FFF2-40B4-BE49-F238E27FC236}">
                  <a16:creationId xmlns:a16="http://schemas.microsoft.com/office/drawing/2014/main" id="{78E9E288-4918-9740-9908-DDD7462ED79D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17" name="Google Shape;4532;p36">
              <a:extLst>
                <a:ext uri="{FF2B5EF4-FFF2-40B4-BE49-F238E27FC236}">
                  <a16:creationId xmlns:a16="http://schemas.microsoft.com/office/drawing/2014/main" id="{33A92A92-2DE7-6843-9091-6803314019A4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520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6" grpId="0" animBg="1"/>
      <p:bldP spid="7" grpId="0"/>
      <p:bldP spid="12" grpId="0" animBg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1CD2E6-C39D-9C4C-B782-53972FB78D15}"/>
              </a:ext>
            </a:extLst>
          </p:cNvPr>
          <p:cNvSpPr/>
          <p:nvPr/>
        </p:nvSpPr>
        <p:spPr>
          <a:xfrm>
            <a:off x="1200150" y="1171578"/>
            <a:ext cx="9977366" cy="5097941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solidFill>
              <a:srgbClr val="972936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A32190-19C5-E743-AAF9-A2A21365BC66}"/>
              </a:ext>
            </a:extLst>
          </p:cNvPr>
          <p:cNvSpPr txBox="1">
            <a:spLocks/>
          </p:cNvSpPr>
          <p:nvPr/>
        </p:nvSpPr>
        <p:spPr>
          <a:xfrm>
            <a:off x="766760" y="3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ar-SA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00004" pitchFamily="2" charset="-78"/>
                <a:cs typeface="Jameel Noori Nastaleeq" panose="02000503000000000004" pitchFamily="2" charset="-78"/>
              </a:rPr>
              <a:t>جو کام کریں دل سے کریں</a:t>
            </a:r>
            <a:endParaRPr lang="en-US" b="1" dirty="0">
              <a:solidFill>
                <a:schemeClr val="bg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ameel Noori Nastaleeq" panose="02000503000000000004" pitchFamily="2" charset="-78"/>
              <a:cs typeface="Jameel Noori Nastaleeq" panose="02000503000000000004" pitchFamily="2" charset="-78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B89AD7-52A0-1147-853D-EA43B68448AF}"/>
              </a:ext>
            </a:extLst>
          </p:cNvPr>
          <p:cNvSpPr txBox="1">
            <a:spLocks/>
          </p:cNvSpPr>
          <p:nvPr/>
        </p:nvSpPr>
        <p:spPr>
          <a:xfrm>
            <a:off x="163285" y="1300779"/>
            <a:ext cx="9270077" cy="9914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2400"/>
              </a:spcBef>
              <a:buFont typeface="Arial" panose="020B0604020202020204" pitchFamily="34" charset="0"/>
              <a:buNone/>
            </a:pPr>
            <a:r>
              <a:rPr lang="ur-PK" sz="4800" b="1">
                <a:solidFill>
                  <a:srgbClr val="002060"/>
                </a:solidFill>
                <a:latin typeface="Jameel Noori Nastaleeq" panose="02000503000000000004" pitchFamily="2" charset="-78"/>
                <a:cs typeface="Jameel Noori Nastaleeq" panose="02000503000000000004" pitchFamily="2" charset="-78"/>
              </a:rPr>
              <a:t>کام کرنا.</a:t>
            </a:r>
            <a:endParaRPr lang="en-US" sz="4800" b="1" dirty="0">
              <a:solidFill>
                <a:srgbClr val="002060"/>
              </a:solidFill>
              <a:latin typeface="Jameel Noori Nastaleeq" panose="02000503000000000004" pitchFamily="2" charset="-78"/>
              <a:cs typeface="Jameel Noori Nastaleeq" panose="02000503000000000004" pitchFamily="2" charset="-78"/>
            </a:endParaRPr>
          </a:p>
        </p:txBody>
      </p:sp>
      <p:pic>
        <p:nvPicPr>
          <p:cNvPr id="5" name="Picture 2" descr="Pensive Face on Microsoft Windows 10 May 2019 Update">
            <a:extLst>
              <a:ext uri="{FF2B5EF4-FFF2-40B4-BE49-F238E27FC236}">
                <a16:creationId xmlns:a16="http://schemas.microsoft.com/office/drawing/2014/main" id="{7B532B4F-B832-0744-A457-DBA78A5E8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756" y="1300780"/>
            <a:ext cx="873126" cy="873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Slightly Smiling Face on Microsoft Windows 10 May 2019 Update">
            <a:extLst>
              <a:ext uri="{FF2B5EF4-FFF2-40B4-BE49-F238E27FC236}">
                <a16:creationId xmlns:a16="http://schemas.microsoft.com/office/drawing/2014/main" id="{203D8175-903F-6244-B485-8236FC897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756" y="2292220"/>
            <a:ext cx="873126" cy="873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ugging Face on Microsoft Windows 10 May 2019 Update">
            <a:extLst>
              <a:ext uri="{FF2B5EF4-FFF2-40B4-BE49-F238E27FC236}">
                <a16:creationId xmlns:a16="http://schemas.microsoft.com/office/drawing/2014/main" id="{CADCAB88-99F5-A34F-AAD5-6173F2C19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9006" y="3283659"/>
            <a:ext cx="849170" cy="84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FC7D99-E0B1-4743-BEA6-D1A8A84D8E46}"/>
              </a:ext>
            </a:extLst>
          </p:cNvPr>
          <p:cNvSpPr txBox="1"/>
          <p:nvPr/>
        </p:nvSpPr>
        <p:spPr>
          <a:xfrm>
            <a:off x="213159" y="2313284"/>
            <a:ext cx="9220200" cy="830997"/>
          </a:xfrm>
          <a:prstGeom prst="rect">
            <a:avLst/>
          </a:prstGeom>
          <a:noFill/>
        </p:spPr>
        <p:txBody>
          <a:bodyPr wrap="square" lIns="91398" tIns="45699" rIns="91398" bIns="45699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48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خوشی خوشی کام کرنا. 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Jameel Noori Nastaleeq" panose="02000503000000000004" pitchFamily="2" charset="-78"/>
              <a:ea typeface="+mn-ea"/>
              <a:cs typeface="Jameel Noori Nastaleeq" panose="02000503000000000004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E4E670-CB0E-8F4D-AE4B-CA94C34B5232}"/>
              </a:ext>
            </a:extLst>
          </p:cNvPr>
          <p:cNvSpPr txBox="1"/>
          <p:nvPr/>
        </p:nvSpPr>
        <p:spPr>
          <a:xfrm>
            <a:off x="1669275" y="3301830"/>
            <a:ext cx="7764087" cy="830997"/>
          </a:xfrm>
          <a:prstGeom prst="rect">
            <a:avLst/>
          </a:prstGeom>
          <a:noFill/>
        </p:spPr>
        <p:txBody>
          <a:bodyPr wrap="square" lIns="91398" tIns="45699" rIns="91398" bIns="45699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48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الله کو ساتھ لے کرخوشی خوشی کام کرنا.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Jameel Noori Nastaleeq" panose="02000503000000000004" pitchFamily="2" charset="-78"/>
              <a:ea typeface="+mn-ea"/>
              <a:cs typeface="Jameel Noori Nastaleeq" panose="02000503000000000004" pitchFamily="2" charset="-7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03BA7C-B072-4D4E-887B-018F2CDF58E4}"/>
              </a:ext>
            </a:extLst>
          </p:cNvPr>
          <p:cNvSpPr txBox="1"/>
          <p:nvPr/>
        </p:nvSpPr>
        <p:spPr>
          <a:xfrm>
            <a:off x="2012373" y="4037556"/>
            <a:ext cx="8167254" cy="2215991"/>
          </a:xfrm>
          <a:prstGeom prst="rect">
            <a:avLst/>
          </a:prstGeom>
          <a:noFill/>
        </p:spPr>
        <p:txBody>
          <a:bodyPr wrap="square" lIns="91398" tIns="45699" rIns="91398" bIns="45699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ameel Noori Nastaleeq" panose="02000503000000000004" pitchFamily="2" charset="-78"/>
                <a:cs typeface="Jameel Noori Nastaleeq" panose="02000503000000000004" pitchFamily="2" charset="-78"/>
              </a:rPr>
              <a:t>آیت:</a:t>
            </a:r>
            <a:r>
              <a:rPr kumimoji="0" lang="ar-AE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El Messiri" panose="00000500000000000000" pitchFamily="50" charset="-78"/>
                <a:ea typeface="+mn-ea"/>
                <a:cs typeface="El Messiri" panose="00000500000000000000" pitchFamily="50" charset="-78"/>
              </a:rPr>
              <a:t> </a:t>
            </a:r>
            <a:r>
              <a:rPr kumimoji="0" lang="ar-AE" sz="6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إِيَّاكَ نَعْبُدُ وإِيَّاكَ نَسْتَعِينُ</a:t>
            </a:r>
            <a:endParaRPr kumimoji="0" lang="en-US" sz="6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abic Typesetting" panose="03020402040406030203" pitchFamily="66" charset="-78"/>
              <a:ea typeface="+mn-ea"/>
              <a:cs typeface="Arabic Typesetting" panose="03020402040406030203" pitchFamily="66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ترجمہ: یا الله ہم تیری ہی عبادت کرتے ہیں. 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Jameel Noori Nastaleeq" panose="02000503000000000004" pitchFamily="2" charset="-78"/>
              <a:ea typeface="+mn-ea"/>
              <a:cs typeface="Jameel Noori Nastaleeq" panose="02000503000000000004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Jameel Noori Nastaleeq" panose="02000503000000000004" pitchFamily="2" charset="-78"/>
                <a:ea typeface="+mn-ea"/>
                <a:cs typeface="Jameel Noori Nastaleeq" panose="02000503000000000004" pitchFamily="2" charset="-78"/>
              </a:rPr>
              <a:t>اور تجھ ہی سے مد د مانگتے ہیں 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Jameel Noori Nastaleeq" panose="02000503000000000004" pitchFamily="2" charset="-78"/>
              <a:ea typeface="+mn-ea"/>
              <a:cs typeface="Jameel Noori Nastaleeq" panose="02000503000000000004" pitchFamily="2" charset="-78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C61107-7D7C-FD45-AD20-4246E325151C}"/>
              </a:ext>
            </a:extLst>
          </p:cNvPr>
          <p:cNvCxnSpPr>
            <a:cxnSpLocks/>
          </p:cNvCxnSpPr>
          <p:nvPr/>
        </p:nvCxnSpPr>
        <p:spPr>
          <a:xfrm>
            <a:off x="7837484" y="1063040"/>
            <a:ext cx="3398207" cy="0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65D0179-0E6E-CE4F-988C-3E243B6D851E}"/>
              </a:ext>
            </a:extLst>
          </p:cNvPr>
          <p:cNvSpPr txBox="1"/>
          <p:nvPr/>
        </p:nvSpPr>
        <p:spPr>
          <a:xfrm>
            <a:off x="630621" y="21756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59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build="p"/>
      <p:bldP spid="8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5">
            <a:extLst>
              <a:ext uri="{FF2B5EF4-FFF2-40B4-BE49-F238E27FC236}">
                <a16:creationId xmlns:a16="http://schemas.microsoft.com/office/drawing/2014/main" id="{F5F4D51F-23E9-4B82-9AE5-A5510E4B1EC3}"/>
              </a:ext>
            </a:extLst>
          </p:cNvPr>
          <p:cNvSpPr/>
          <p:nvPr/>
        </p:nvSpPr>
        <p:spPr>
          <a:xfrm>
            <a:off x="839887" y="322849"/>
            <a:ext cx="5948364" cy="568275"/>
          </a:xfrm>
          <a:prstGeom prst="roundRect">
            <a:avLst>
              <a:gd name="adj" fmla="val 474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2600" b="1" dirty="0">
              <a:solidFill>
                <a:srgbClr val="4C287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BB59D-0887-4E06-AA32-27F969C21DAB}"/>
              </a:ext>
            </a:extLst>
          </p:cNvPr>
          <p:cNvSpPr/>
          <p:nvPr/>
        </p:nvSpPr>
        <p:spPr>
          <a:xfrm>
            <a:off x="1630694" y="295892"/>
            <a:ext cx="515755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000" b="1" dirty="0">
                <a:solidFill>
                  <a:srgbClr val="FFFF00"/>
                </a:solidFill>
                <a:ea typeface="Lato Heavy" panose="020B0604020202020204" charset="0"/>
                <a:cs typeface="Segoe UI" panose="020B0502040204020203" pitchFamily="34" charset="0"/>
              </a:rPr>
              <a:t>Vector Asset</a:t>
            </a:r>
          </a:p>
        </p:txBody>
      </p:sp>
      <p:grpSp>
        <p:nvGrpSpPr>
          <p:cNvPr id="19" name="Google Shape;4529;p36">
            <a:extLst>
              <a:ext uri="{FF2B5EF4-FFF2-40B4-BE49-F238E27FC236}">
                <a16:creationId xmlns:a16="http://schemas.microsoft.com/office/drawing/2014/main" id="{4D9CE893-7D4C-48A4-B69A-2B644950D0AB}"/>
              </a:ext>
            </a:extLst>
          </p:cNvPr>
          <p:cNvGrpSpPr/>
          <p:nvPr/>
        </p:nvGrpSpPr>
        <p:grpSpPr>
          <a:xfrm>
            <a:off x="1117086" y="407695"/>
            <a:ext cx="456518" cy="386255"/>
            <a:chOff x="-60988625" y="3740800"/>
            <a:chExt cx="316650" cy="310350"/>
          </a:xfrm>
          <a:solidFill>
            <a:schemeClr val="bg1"/>
          </a:solidFill>
        </p:grpSpPr>
        <p:sp>
          <p:nvSpPr>
            <p:cNvPr id="20" name="Google Shape;4530;p36">
              <a:extLst>
                <a:ext uri="{FF2B5EF4-FFF2-40B4-BE49-F238E27FC236}">
                  <a16:creationId xmlns:a16="http://schemas.microsoft.com/office/drawing/2014/main" id="{367A22DF-7ECF-4529-92FC-BDA31FCA0439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1" name="Google Shape;4531;p36">
              <a:extLst>
                <a:ext uri="{FF2B5EF4-FFF2-40B4-BE49-F238E27FC236}">
                  <a16:creationId xmlns:a16="http://schemas.microsoft.com/office/drawing/2014/main" id="{B08A6CF8-916C-4351-8C3C-ABAEABE02946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22" name="Google Shape;4532;p36">
              <a:extLst>
                <a:ext uri="{FF2B5EF4-FFF2-40B4-BE49-F238E27FC236}">
                  <a16:creationId xmlns:a16="http://schemas.microsoft.com/office/drawing/2014/main" id="{67B2DB64-5C0C-477C-B1BE-D1C9E2848BDF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53E6783-C72A-41C5-BB6C-D43F02AEF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888" y="1574710"/>
            <a:ext cx="9175269" cy="4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70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19365</TotalTime>
  <Words>333</Words>
  <Application>Microsoft Macintosh PowerPoint</Application>
  <PresentationFormat>Widescreen</PresentationFormat>
  <Paragraphs>72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7" baseType="lpstr">
      <vt:lpstr>맑은 고딕</vt:lpstr>
      <vt:lpstr>Arabic Typesetting</vt:lpstr>
      <vt:lpstr>Arial</vt:lpstr>
      <vt:lpstr>Calibri</vt:lpstr>
      <vt:lpstr>Calibri Light</vt:lpstr>
      <vt:lpstr>Courier New</vt:lpstr>
      <vt:lpstr>El Messiri</vt:lpstr>
      <vt:lpstr>Jameel Noori Nastaleeq</vt:lpstr>
      <vt:lpstr>Lato Heavy</vt:lpstr>
      <vt:lpstr>noorehuda</vt:lpstr>
      <vt:lpstr>Open Sans Semibold</vt:lpstr>
      <vt:lpstr>Raleway</vt:lpstr>
      <vt:lpstr>Segoe UI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haq nawaz</dc:creator>
  <cp:lastModifiedBy>haq nawaz</cp:lastModifiedBy>
  <cp:revision>437</cp:revision>
  <dcterms:created xsi:type="dcterms:W3CDTF">2020-09-15T15:39:15Z</dcterms:created>
  <dcterms:modified xsi:type="dcterms:W3CDTF">2021-04-05T07:35:03Z</dcterms:modified>
</cp:coreProperties>
</file>

<file path=docProps/thumbnail.jpeg>
</file>